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3"/>
  </p:notesMasterIdLst>
  <p:sldIdLst>
    <p:sldId id="256" r:id="rId2"/>
    <p:sldId id="261" r:id="rId3"/>
    <p:sldId id="258" r:id="rId4"/>
    <p:sldId id="263" r:id="rId5"/>
    <p:sldId id="287" r:id="rId6"/>
    <p:sldId id="286" r:id="rId7"/>
    <p:sldId id="288" r:id="rId8"/>
    <p:sldId id="289" r:id="rId9"/>
    <p:sldId id="290" r:id="rId10"/>
    <p:sldId id="291" r:id="rId11"/>
    <p:sldId id="292" r:id="rId12"/>
    <p:sldId id="293" r:id="rId13"/>
    <p:sldId id="294" r:id="rId14"/>
    <p:sldId id="296" r:id="rId15"/>
    <p:sldId id="295" r:id="rId16"/>
    <p:sldId id="299" r:id="rId17"/>
    <p:sldId id="314" r:id="rId18"/>
    <p:sldId id="315" r:id="rId19"/>
    <p:sldId id="328" r:id="rId20"/>
    <p:sldId id="329" r:id="rId21"/>
    <p:sldId id="330" r:id="rId22"/>
    <p:sldId id="331" r:id="rId23"/>
    <p:sldId id="334" r:id="rId24"/>
    <p:sldId id="335" r:id="rId25"/>
    <p:sldId id="332" r:id="rId26"/>
    <p:sldId id="326" r:id="rId27"/>
    <p:sldId id="327" r:id="rId28"/>
    <p:sldId id="316" r:id="rId29"/>
    <p:sldId id="336" r:id="rId30"/>
    <p:sldId id="317" r:id="rId31"/>
    <p:sldId id="333" r:id="rId32"/>
    <p:sldId id="318" r:id="rId33"/>
    <p:sldId id="319" r:id="rId34"/>
    <p:sldId id="320" r:id="rId35"/>
    <p:sldId id="321" r:id="rId36"/>
    <p:sldId id="322" r:id="rId37"/>
    <p:sldId id="323" r:id="rId38"/>
    <p:sldId id="324" r:id="rId39"/>
    <p:sldId id="325" r:id="rId40"/>
    <p:sldId id="298" r:id="rId41"/>
    <p:sldId id="297" r:id="rId4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D5BF2"/>
    <a:srgbClr val="F4F4F4"/>
    <a:srgbClr val="FEE469"/>
    <a:srgbClr val="8EA9DB"/>
    <a:srgbClr val="CD8B2E"/>
    <a:srgbClr val="6F7071"/>
    <a:srgbClr val="B48B61"/>
    <a:srgbClr val="595347"/>
    <a:srgbClr val="D9D8D5"/>
    <a:srgbClr val="FD9401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5006" autoAdjust="0"/>
  </p:normalViewPr>
  <p:slideViewPr>
    <p:cSldViewPr snapToGrid="0" showGuides="1">
      <p:cViewPr varScale="1">
        <p:scale>
          <a:sx n="109" d="100"/>
          <a:sy n="109" d="100"/>
        </p:scale>
        <p:origin x="672" y="84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B20FC2-8D59-49F2-B66D-473CB5711FB0}" type="datetimeFigureOut">
              <a:rPr lang="ko-KR" altLang="en-US" smtClean="0"/>
              <a:t>2022-10-27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0F5F14-F5F1-48C1-A171-BD7AA71BB3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00824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0F5F14-F5F1-48C1-A171-BD7AA71BB3C0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92933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0B4214-4DBF-4616-B2C3-8B4EF7E46E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AB03FE9-97D5-43D9-BC92-7B6A40E4FC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F7394D1-6C04-4599-BB51-9A952C1EA6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34B3F-010A-43D0-B99E-3343AD573276}" type="datetimeFigureOut">
              <a:rPr lang="ko-KR" altLang="en-US" smtClean="0"/>
              <a:t>2022-10-27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7566867-1A19-44DC-8532-C255ED42E0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CC5D865-9FE0-4F4A-ADF1-214DE2357E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43124-508E-42FC-84CC-76C104603A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85525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06BDD4-7832-4FEF-AAAB-5E87D30D3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6D78FB2-BEAE-4940-88AB-CE46D37201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ADB5249-15A3-46F2-95ED-5B53EFB5CD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34B3F-010A-43D0-B99E-3343AD573276}" type="datetimeFigureOut">
              <a:rPr lang="ko-KR" altLang="en-US" smtClean="0"/>
              <a:t>2022-10-27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7E9081F-8629-4881-8001-2B078416B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7AEB9FF-478D-4F34-A5DC-85C16DA5C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43124-508E-42FC-84CC-76C104603A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65881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8E3ED1E-1367-4089-8246-25CF02101A8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F03311B-06C8-4BA3-8FA8-A087FE4C4A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753F52C-E04E-4842-9401-2A53FEC18A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34B3F-010A-43D0-B99E-3343AD573276}" type="datetimeFigureOut">
              <a:rPr lang="ko-KR" altLang="en-US" smtClean="0"/>
              <a:t>2022-10-27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5650625-DEC8-4CA1-833E-D5F27F2B98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94A1BC5-DB02-4CA7-A164-16C8D455C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43124-508E-42FC-84CC-76C104603A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66619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05D42E-715B-4EDD-A27B-3325444811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4DDA5DB-0087-4B56-AB93-7A96F320BB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310E96F-C356-4868-AAF1-E7F5037B9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34B3F-010A-43D0-B99E-3343AD573276}" type="datetimeFigureOut">
              <a:rPr lang="ko-KR" altLang="en-US" smtClean="0"/>
              <a:t>2022-10-27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FAD522-9369-4F05-814F-D9537D6664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51A04CC-EDF1-43BF-A270-3ED96526E0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43124-508E-42FC-84CC-76C104603A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97467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D20C71-EBBC-40F0-B528-6DCCE8556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EFEAFDC-90E7-4666-8054-5E1622750D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E21E9D8-B8DB-4488-9EB8-662CCDEC7C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34B3F-010A-43D0-B99E-3343AD573276}" type="datetimeFigureOut">
              <a:rPr lang="ko-KR" altLang="en-US" smtClean="0"/>
              <a:t>2022-10-27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0DD5FDD-E25D-4ECB-9C77-C975AECBF5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B5C334A-2787-4D3E-AA09-1AB980F88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43124-508E-42FC-84CC-76C104603A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74852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1955A4-42D8-4052-91CD-83CC8EB8A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20FDB7F-4847-4641-947F-2C40965305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41E8238-7785-4913-A114-3C4A0B8F7A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0915E74-67E7-4632-B5FF-C607E64B68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34B3F-010A-43D0-B99E-3343AD573276}" type="datetimeFigureOut">
              <a:rPr lang="ko-KR" altLang="en-US" smtClean="0"/>
              <a:t>2022-10-27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0ACB9C5-D260-4603-993D-811AD5292C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25CE58B-7D88-46FD-9424-91D4C1DEB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43124-508E-42FC-84CC-76C104603A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36166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A889C1-1DC9-4BA1-BE5E-FEA0E3D6CB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D37FCBF-30AD-43ED-A29C-F719B7BEFF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A5F8C6A-FC2D-4F48-9EA9-082BD928B7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93FD55E-35E4-45CB-9F14-0B6DE308899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29DEB8A-6088-4697-8FB2-145D3FE892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E0739F7-EBE7-4E61-A35B-0E2190F222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34B3F-010A-43D0-B99E-3343AD573276}" type="datetimeFigureOut">
              <a:rPr lang="ko-KR" altLang="en-US" smtClean="0"/>
              <a:t>2022-10-27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079755D-AE2C-4E94-8827-3EDEB9899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F694F53-41A5-4EC8-B85C-ECF325B95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43124-508E-42FC-84CC-76C104603A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12268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B42CAD-5B9C-4883-99D8-79E064D66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BE3CBBE-A715-436F-83AE-1CDB1B4428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34B3F-010A-43D0-B99E-3343AD573276}" type="datetimeFigureOut">
              <a:rPr lang="ko-KR" altLang="en-US" smtClean="0"/>
              <a:t>2022-10-27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99D08C5-525A-4D7A-BAC8-393060F23B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32695A6-CAB4-47F8-A104-F10AB42E86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43124-508E-42FC-84CC-76C104603A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99925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A8BEF53-7AB9-4B35-9113-0F6666F458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34B3F-010A-43D0-B99E-3343AD573276}" type="datetimeFigureOut">
              <a:rPr lang="ko-KR" altLang="en-US" smtClean="0"/>
              <a:t>2022-10-27</a:t>
            </a:fld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D076032-36AC-455A-B9BE-179570A118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7764636-4C36-4807-B9BC-D7B8D5C0A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43124-508E-42FC-84CC-76C104603A41}" type="slidenum">
              <a:rPr lang="ko-KR" altLang="en-US" smtClean="0"/>
              <a:t>‹#›</a:t>
            </a:fld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170576-C598-413D-9D50-1D8263FFE92C}"/>
              </a:ext>
            </a:extLst>
          </p:cNvPr>
          <p:cNvSpPr txBox="1"/>
          <p:nvPr userDrawn="1"/>
        </p:nvSpPr>
        <p:spPr>
          <a:xfrm>
            <a:off x="9811098" y="6614007"/>
            <a:ext cx="239039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91396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9070FE-CE34-4BED-AE7D-B6C92374FD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FCC5AE0-4A2D-4FB9-91EA-7C51570FF5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F512FCE-182C-4B3A-99C0-26607E6133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9A38F52-749B-4A01-8260-BA394B0F4B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34B3F-010A-43D0-B99E-3343AD573276}" type="datetimeFigureOut">
              <a:rPr lang="ko-KR" altLang="en-US" smtClean="0"/>
              <a:t>2022-10-27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7021B5B-96D1-40E1-A15C-F6C0B703DB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6C378E2-A8C9-436C-981A-B61FFF6772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43124-508E-42FC-84CC-76C104603A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38748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E21AFA-4CEB-436D-8F46-8FFB0B212E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8EAE84A-13CE-432B-BD71-6DAC799A262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18359BC-4BCB-40E6-9AE7-3B4E811B47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F1B02BE-923A-40D7-8979-76A39828E5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34B3F-010A-43D0-B99E-3343AD573276}" type="datetimeFigureOut">
              <a:rPr lang="ko-KR" altLang="en-US" smtClean="0"/>
              <a:t>2022-10-27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02453C0-2DE9-406E-8B46-7A35523831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701784D-991A-4949-8628-D7A938504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43124-508E-42FC-84CC-76C104603A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47882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934B21B-5718-4A4A-8574-E147A41CBF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170F6AC-0FA0-4F7E-BA41-75C2E9DB23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C78638B-432A-4AC6-B5AB-AF2A332AE7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B34B3F-010A-43D0-B99E-3343AD573276}" type="datetimeFigureOut">
              <a:rPr lang="ko-KR" altLang="en-US" smtClean="0"/>
              <a:t>2022-10-27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881B2BA-060F-41BC-AAED-8689459479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E4F3852-0A20-458B-A039-10AC150CF7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643124-508E-42FC-84CC-76C104603A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11385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12.w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34.w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4.wmf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34.w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7.wmf"/><Relationship Id="rId4" Type="http://schemas.openxmlformats.org/officeDocument/2006/relationships/oleObject" Target="../embeddings/oleObject2.bin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10.wmf"/><Relationship Id="rId4" Type="http://schemas.openxmlformats.org/officeDocument/2006/relationships/oleObject" Target="../embeddings/oleObject3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7029" y="0"/>
            <a:ext cx="685800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6EDACE6-738D-4516-BBD7-033BF415A52D}"/>
              </a:ext>
            </a:extLst>
          </p:cNvPr>
          <p:cNvSpPr txBox="1"/>
          <p:nvPr/>
        </p:nvSpPr>
        <p:spPr>
          <a:xfrm>
            <a:off x="1371851" y="1092349"/>
            <a:ext cx="533351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dirty="0" smtClean="0">
                <a:solidFill>
                  <a:schemeClr val="accent5">
                    <a:lumMod val="50000"/>
                  </a:schemeClr>
                </a:solidFill>
                <a:latin typeface="+mn-ea"/>
              </a:rPr>
              <a:t>개발 완료 보고서</a:t>
            </a:r>
            <a:endParaRPr lang="ko-KR" altLang="en-US" sz="6000" dirty="0">
              <a:solidFill>
                <a:schemeClr val="accent5">
                  <a:lumMod val="50000"/>
                </a:schemeClr>
              </a:solidFill>
              <a:latin typeface="+mn-ea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2669" y="2778806"/>
            <a:ext cx="2026579" cy="130038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371851" y="4481852"/>
            <a:ext cx="23631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한승구</a:t>
            </a:r>
            <a:r>
              <a:rPr lang="ko-KR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서지은 유도현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7284197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5793BFC-7410-4CA5-9F33-BBE620E91B97}"/>
              </a:ext>
            </a:extLst>
          </p:cNvPr>
          <p:cNvSpPr/>
          <p:nvPr/>
        </p:nvSpPr>
        <p:spPr>
          <a:xfrm>
            <a:off x="0" y="-2"/>
            <a:ext cx="2438400" cy="160423"/>
          </a:xfrm>
          <a:prstGeom prst="rect">
            <a:avLst/>
          </a:prstGeom>
          <a:solidFill>
            <a:srgbClr val="3D5B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911BEAA-E3C2-4AE3-963F-87E3CAF3FB81}"/>
              </a:ext>
            </a:extLst>
          </p:cNvPr>
          <p:cNvSpPr/>
          <p:nvPr/>
        </p:nvSpPr>
        <p:spPr>
          <a:xfrm>
            <a:off x="2438400" y="-2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7D8FA21-061E-4374-84B8-289D75129065}"/>
              </a:ext>
            </a:extLst>
          </p:cNvPr>
          <p:cNvSpPr/>
          <p:nvPr/>
        </p:nvSpPr>
        <p:spPr>
          <a:xfrm>
            <a:off x="4876800" y="-2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13425E8-514E-4A6A-80B1-6C04D22E0E7B}"/>
              </a:ext>
            </a:extLst>
          </p:cNvPr>
          <p:cNvSpPr/>
          <p:nvPr/>
        </p:nvSpPr>
        <p:spPr>
          <a:xfrm>
            <a:off x="73152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73FA5A3-7443-4A4A-A0C2-99EF274D1D5C}"/>
              </a:ext>
            </a:extLst>
          </p:cNvPr>
          <p:cNvSpPr/>
          <p:nvPr/>
        </p:nvSpPr>
        <p:spPr>
          <a:xfrm>
            <a:off x="97536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8BFED9-3247-4858-97FC-29981B727AB9}"/>
              </a:ext>
            </a:extLst>
          </p:cNvPr>
          <p:cNvSpPr txBox="1"/>
          <p:nvPr/>
        </p:nvSpPr>
        <p:spPr>
          <a:xfrm>
            <a:off x="160421" y="304800"/>
            <a:ext cx="7393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2"/>
                </a:solidFill>
                <a:latin typeface="+mn-ea"/>
              </a:rPr>
              <a:t>Part </a:t>
            </a:r>
            <a:r>
              <a:rPr lang="en-US" altLang="ko-KR" sz="1600" dirty="0" smtClean="0">
                <a:solidFill>
                  <a:schemeClr val="accent2"/>
                </a:solidFill>
                <a:latin typeface="+mn-ea"/>
              </a:rPr>
              <a:t>3</a:t>
            </a:r>
            <a:endParaRPr lang="ko-KR" altLang="en-US" sz="1600" dirty="0">
              <a:solidFill>
                <a:schemeClr val="accent2"/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05A515-73BD-4F7C-A919-EAFE378DB41F}"/>
              </a:ext>
            </a:extLst>
          </p:cNvPr>
          <p:cNvSpPr txBox="1"/>
          <p:nvPr/>
        </p:nvSpPr>
        <p:spPr>
          <a:xfrm>
            <a:off x="1061630" y="320188"/>
            <a:ext cx="16321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solidFill>
                  <a:schemeClr val="accent2"/>
                </a:solidFill>
                <a:latin typeface="+mn-ea"/>
              </a:rPr>
              <a:t>DB</a:t>
            </a:r>
            <a:r>
              <a:rPr lang="ko-KR" altLang="en-US" sz="3600" dirty="0" smtClean="0">
                <a:solidFill>
                  <a:schemeClr val="accent2"/>
                </a:solidFill>
                <a:latin typeface="+mn-ea"/>
              </a:rPr>
              <a:t>구성</a:t>
            </a:r>
            <a:endParaRPr lang="ko-KR" altLang="en-US" sz="3600" dirty="0">
              <a:solidFill>
                <a:schemeClr val="accent2"/>
              </a:solidFill>
              <a:latin typeface="+mn-ea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594AD39-1264-44FB-9659-7901314242FB}"/>
              </a:ext>
            </a:extLst>
          </p:cNvPr>
          <p:cNvCxnSpPr>
            <a:cxnSpLocks/>
          </p:cNvCxnSpPr>
          <p:nvPr/>
        </p:nvCxnSpPr>
        <p:spPr>
          <a:xfrm>
            <a:off x="1061630" y="1097280"/>
            <a:ext cx="11130370" cy="0"/>
          </a:xfrm>
          <a:prstGeom prst="line">
            <a:avLst/>
          </a:prstGeom>
          <a:ln>
            <a:solidFill>
              <a:srgbClr val="3D5B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9753600" y="6535271"/>
            <a:ext cx="2438400" cy="3227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390" y="1368118"/>
            <a:ext cx="10389219" cy="5399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728770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개체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34209466"/>
              </p:ext>
            </p:extLst>
          </p:nvPr>
        </p:nvGraphicFramePr>
        <p:xfrm>
          <a:off x="-108488" y="-776419"/>
          <a:ext cx="12420554" cy="77661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37" name="Image" r:id="rId3" imgW="9687960" imgH="6058440" progId="Photoshop.Image.13">
                  <p:embed/>
                </p:oleObj>
              </mc:Choice>
              <mc:Fallback>
                <p:oleObj name="Image" r:id="rId3" imgW="9687960" imgH="605844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108488" y="-776419"/>
                        <a:ext cx="12420554" cy="776615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9" name="그룹 8">
            <a:extLst>
              <a:ext uri="{FF2B5EF4-FFF2-40B4-BE49-F238E27FC236}">
                <a16:creationId xmlns:a16="http://schemas.microsoft.com/office/drawing/2014/main" id="{DD60206C-EBFC-4B9A-A3C4-119F1014E2DB}"/>
              </a:ext>
            </a:extLst>
          </p:cNvPr>
          <p:cNvGrpSpPr/>
          <p:nvPr/>
        </p:nvGrpSpPr>
        <p:grpSpPr>
          <a:xfrm>
            <a:off x="4706346" y="2579222"/>
            <a:ext cx="2779928" cy="1707868"/>
            <a:chOff x="4706346" y="2117558"/>
            <a:chExt cx="2779928" cy="1707868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93C29B0-E781-460E-AF5D-96AF31D3B38A}"/>
                </a:ext>
              </a:extLst>
            </p:cNvPr>
            <p:cNvSpPr txBox="1"/>
            <p:nvPr/>
          </p:nvSpPr>
          <p:spPr>
            <a:xfrm>
              <a:off x="5232131" y="2117558"/>
              <a:ext cx="225414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5400" dirty="0">
                  <a:solidFill>
                    <a:schemeClr val="bg1"/>
                  </a:solidFill>
                  <a:latin typeface="+mn-ea"/>
                </a:rPr>
                <a:t>Part </a:t>
              </a:r>
              <a:r>
                <a:rPr lang="en-US" altLang="ko-KR" sz="5400" dirty="0" smtClean="0">
                  <a:solidFill>
                    <a:schemeClr val="bg1"/>
                  </a:solidFill>
                  <a:latin typeface="+mn-ea"/>
                </a:rPr>
                <a:t>4.</a:t>
              </a:r>
              <a:endParaRPr lang="ko-KR" altLang="en-US" sz="5400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A8819A3-E3ED-4F7F-8934-E429EA710645}"/>
                </a:ext>
              </a:extLst>
            </p:cNvPr>
            <p:cNvSpPr txBox="1"/>
            <p:nvPr/>
          </p:nvSpPr>
          <p:spPr>
            <a:xfrm>
              <a:off x="4706346" y="3117540"/>
              <a:ext cx="277191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-300" dirty="0" smtClean="0">
                  <a:solidFill>
                    <a:schemeClr val="bg1"/>
                  </a:solidFill>
                  <a:latin typeface="+mn-ea"/>
                </a:rPr>
                <a:t>프로젝트 구성</a:t>
              </a:r>
              <a:endParaRPr lang="ko-KR" altLang="en-US" sz="4000" spc="-300" dirty="0">
                <a:solidFill>
                  <a:schemeClr val="bg1"/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35593504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/>
          <p:cNvGrpSpPr/>
          <p:nvPr/>
        </p:nvGrpSpPr>
        <p:grpSpPr>
          <a:xfrm>
            <a:off x="6707359" y="4372297"/>
            <a:ext cx="2805160" cy="2405625"/>
            <a:chOff x="915756" y="1327638"/>
            <a:chExt cx="5046784" cy="3727938"/>
          </a:xfrm>
        </p:grpSpPr>
        <p:sp>
          <p:nvSpPr>
            <p:cNvPr id="33" name="모서리가 둥근 직사각형 32"/>
            <p:cNvSpPr/>
            <p:nvPr/>
          </p:nvSpPr>
          <p:spPr>
            <a:xfrm>
              <a:off x="915756" y="1327638"/>
              <a:ext cx="5046784" cy="3472962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3D5BF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모서리가 둥근 직사각형 33"/>
            <p:cNvSpPr/>
            <p:nvPr/>
          </p:nvSpPr>
          <p:spPr>
            <a:xfrm>
              <a:off x="1861038" y="4545623"/>
              <a:ext cx="3015762" cy="509953"/>
            </a:xfrm>
            <a:prstGeom prst="roundRect">
              <a:avLst/>
            </a:prstGeom>
            <a:solidFill>
              <a:srgbClr val="3D5BF2"/>
            </a:solidFill>
            <a:ln>
              <a:solidFill>
                <a:srgbClr val="3D5BF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latin typeface="+mn-ea"/>
                </a:rPr>
                <a:t>XML</a:t>
              </a:r>
              <a:endParaRPr lang="ko-KR" altLang="en-US" dirty="0">
                <a:latin typeface="+mn-ea"/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35793BFC-7410-4CA5-9F33-BBE620E91B97}"/>
              </a:ext>
            </a:extLst>
          </p:cNvPr>
          <p:cNvSpPr/>
          <p:nvPr/>
        </p:nvSpPr>
        <p:spPr>
          <a:xfrm>
            <a:off x="0" y="-2"/>
            <a:ext cx="2438400" cy="160423"/>
          </a:xfrm>
          <a:prstGeom prst="rect">
            <a:avLst/>
          </a:prstGeom>
          <a:solidFill>
            <a:srgbClr val="3D5B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911BEAA-E3C2-4AE3-963F-87E3CAF3FB81}"/>
              </a:ext>
            </a:extLst>
          </p:cNvPr>
          <p:cNvSpPr/>
          <p:nvPr/>
        </p:nvSpPr>
        <p:spPr>
          <a:xfrm>
            <a:off x="2438400" y="-2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7D8FA21-061E-4374-84B8-289D75129065}"/>
              </a:ext>
            </a:extLst>
          </p:cNvPr>
          <p:cNvSpPr/>
          <p:nvPr/>
        </p:nvSpPr>
        <p:spPr>
          <a:xfrm>
            <a:off x="4876800" y="-2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13425E8-514E-4A6A-80B1-6C04D22E0E7B}"/>
              </a:ext>
            </a:extLst>
          </p:cNvPr>
          <p:cNvSpPr/>
          <p:nvPr/>
        </p:nvSpPr>
        <p:spPr>
          <a:xfrm>
            <a:off x="73152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73FA5A3-7443-4A4A-A0C2-99EF274D1D5C}"/>
              </a:ext>
            </a:extLst>
          </p:cNvPr>
          <p:cNvSpPr/>
          <p:nvPr/>
        </p:nvSpPr>
        <p:spPr>
          <a:xfrm>
            <a:off x="97536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8BFED9-3247-4858-97FC-29981B727AB9}"/>
              </a:ext>
            </a:extLst>
          </p:cNvPr>
          <p:cNvSpPr txBox="1"/>
          <p:nvPr/>
        </p:nvSpPr>
        <p:spPr>
          <a:xfrm>
            <a:off x="160421" y="304800"/>
            <a:ext cx="7393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2"/>
                </a:solidFill>
                <a:latin typeface="+mn-ea"/>
              </a:rPr>
              <a:t>Part </a:t>
            </a:r>
            <a:r>
              <a:rPr lang="en-US" altLang="ko-KR" sz="1600" dirty="0" smtClean="0">
                <a:solidFill>
                  <a:schemeClr val="accent2"/>
                </a:solidFill>
                <a:latin typeface="+mn-ea"/>
              </a:rPr>
              <a:t>4</a:t>
            </a:r>
            <a:endParaRPr lang="ko-KR" altLang="en-US" sz="1600" dirty="0">
              <a:solidFill>
                <a:schemeClr val="accent2"/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05A515-73BD-4F7C-A919-EAFE378DB41F}"/>
              </a:ext>
            </a:extLst>
          </p:cNvPr>
          <p:cNvSpPr txBox="1"/>
          <p:nvPr/>
        </p:nvSpPr>
        <p:spPr>
          <a:xfrm>
            <a:off x="1061630" y="320188"/>
            <a:ext cx="38154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smtClean="0">
                <a:solidFill>
                  <a:schemeClr val="accent2"/>
                </a:solidFill>
                <a:latin typeface="+mn-ea"/>
              </a:rPr>
              <a:t>프로젝트 구성 </a:t>
            </a:r>
            <a:r>
              <a:rPr lang="en-US" altLang="ko-KR" sz="3600" dirty="0" smtClean="0">
                <a:solidFill>
                  <a:schemeClr val="accent2"/>
                </a:solidFill>
                <a:latin typeface="+mn-ea"/>
              </a:rPr>
              <a:t>Java</a:t>
            </a:r>
            <a:endParaRPr lang="ko-KR" altLang="en-US" sz="3600" dirty="0">
              <a:solidFill>
                <a:schemeClr val="accent2"/>
              </a:solidFill>
              <a:latin typeface="+mn-ea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594AD39-1264-44FB-9659-7901314242FB}"/>
              </a:ext>
            </a:extLst>
          </p:cNvPr>
          <p:cNvCxnSpPr>
            <a:cxnSpLocks/>
          </p:cNvCxnSpPr>
          <p:nvPr/>
        </p:nvCxnSpPr>
        <p:spPr>
          <a:xfrm>
            <a:off x="1061630" y="1097280"/>
            <a:ext cx="11130370" cy="0"/>
          </a:xfrm>
          <a:prstGeom prst="line">
            <a:avLst/>
          </a:prstGeom>
          <a:ln>
            <a:solidFill>
              <a:srgbClr val="3D5B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9753600" y="6535271"/>
            <a:ext cx="2438400" cy="3227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0" name="그룹 19"/>
          <p:cNvGrpSpPr/>
          <p:nvPr/>
        </p:nvGrpSpPr>
        <p:grpSpPr>
          <a:xfrm>
            <a:off x="978780" y="1422766"/>
            <a:ext cx="4737698" cy="4589585"/>
            <a:chOff x="915756" y="1327638"/>
            <a:chExt cx="5046784" cy="3727938"/>
          </a:xfrm>
        </p:grpSpPr>
        <p:sp>
          <p:nvSpPr>
            <p:cNvPr id="18" name="모서리가 둥근 직사각형 17"/>
            <p:cNvSpPr/>
            <p:nvPr/>
          </p:nvSpPr>
          <p:spPr>
            <a:xfrm>
              <a:off x="915756" y="1327638"/>
              <a:ext cx="5046784" cy="3472962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3D5BF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모서리가 둥근 직사각형 18"/>
            <p:cNvSpPr/>
            <p:nvPr/>
          </p:nvSpPr>
          <p:spPr>
            <a:xfrm>
              <a:off x="1861038" y="4545623"/>
              <a:ext cx="3015762" cy="509953"/>
            </a:xfrm>
            <a:prstGeom prst="roundRect">
              <a:avLst/>
            </a:prstGeom>
            <a:solidFill>
              <a:srgbClr val="3D5BF2"/>
            </a:solidFill>
            <a:ln>
              <a:solidFill>
                <a:srgbClr val="3D5BF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latin typeface="+mn-ea"/>
                </a:rPr>
                <a:t>Java</a:t>
              </a:r>
              <a:endParaRPr lang="ko-KR" altLang="en-US" dirty="0">
                <a:latin typeface="+mn-ea"/>
              </a:endParaRPr>
            </a:p>
          </p:txBody>
        </p:sp>
      </p:grpSp>
      <p:pic>
        <p:nvPicPr>
          <p:cNvPr id="22" name="그림 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7102" y="1755459"/>
            <a:ext cx="3477110" cy="3315163"/>
          </a:xfrm>
          <a:prstGeom prst="rect">
            <a:avLst/>
          </a:prstGeom>
        </p:spPr>
      </p:pic>
      <p:grpSp>
        <p:nvGrpSpPr>
          <p:cNvPr id="23" name="그룹 22"/>
          <p:cNvGrpSpPr/>
          <p:nvPr/>
        </p:nvGrpSpPr>
        <p:grpSpPr>
          <a:xfrm>
            <a:off x="5868574" y="1424768"/>
            <a:ext cx="2598415" cy="2883463"/>
            <a:chOff x="915756" y="1327638"/>
            <a:chExt cx="5046784" cy="3727938"/>
          </a:xfrm>
        </p:grpSpPr>
        <p:sp>
          <p:nvSpPr>
            <p:cNvPr id="24" name="모서리가 둥근 직사각형 23"/>
            <p:cNvSpPr/>
            <p:nvPr/>
          </p:nvSpPr>
          <p:spPr>
            <a:xfrm>
              <a:off x="915756" y="1327638"/>
              <a:ext cx="5046784" cy="3472962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3D5BF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모서리가 둥근 직사각형 24"/>
            <p:cNvSpPr/>
            <p:nvPr/>
          </p:nvSpPr>
          <p:spPr>
            <a:xfrm>
              <a:off x="1861038" y="4545623"/>
              <a:ext cx="3015762" cy="509953"/>
            </a:xfrm>
            <a:prstGeom prst="roundRect">
              <a:avLst/>
            </a:prstGeom>
            <a:solidFill>
              <a:srgbClr val="3D5BF2"/>
            </a:solidFill>
            <a:ln>
              <a:solidFill>
                <a:srgbClr val="3D5BF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latin typeface="+mn-ea"/>
                </a:rPr>
                <a:t>Dao</a:t>
              </a:r>
              <a:endParaRPr lang="ko-KR" altLang="en-US" dirty="0">
                <a:latin typeface="+mn-ea"/>
              </a:endParaRPr>
            </a:p>
          </p:txBody>
        </p:sp>
      </p:grpSp>
      <p:pic>
        <p:nvPicPr>
          <p:cNvPr id="26" name="그림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5643" y="1707503"/>
            <a:ext cx="2029108" cy="2010056"/>
          </a:xfrm>
          <a:prstGeom prst="rect">
            <a:avLst/>
          </a:prstGeom>
        </p:spPr>
      </p:pic>
      <p:grpSp>
        <p:nvGrpSpPr>
          <p:cNvPr id="27" name="그룹 26"/>
          <p:cNvGrpSpPr/>
          <p:nvPr/>
        </p:nvGrpSpPr>
        <p:grpSpPr>
          <a:xfrm>
            <a:off x="8740847" y="1426568"/>
            <a:ext cx="2598415" cy="2883463"/>
            <a:chOff x="915756" y="1327638"/>
            <a:chExt cx="5046784" cy="3727938"/>
          </a:xfrm>
        </p:grpSpPr>
        <p:sp>
          <p:nvSpPr>
            <p:cNvPr id="28" name="모서리가 둥근 직사각형 27"/>
            <p:cNvSpPr/>
            <p:nvPr/>
          </p:nvSpPr>
          <p:spPr>
            <a:xfrm>
              <a:off x="915756" y="1327638"/>
              <a:ext cx="5046784" cy="3472962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3D5BF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모서리가 둥근 직사각형 28"/>
            <p:cNvSpPr/>
            <p:nvPr/>
          </p:nvSpPr>
          <p:spPr>
            <a:xfrm>
              <a:off x="1861038" y="4545623"/>
              <a:ext cx="3015762" cy="509953"/>
            </a:xfrm>
            <a:prstGeom prst="roundRect">
              <a:avLst/>
            </a:prstGeom>
            <a:solidFill>
              <a:srgbClr val="3D5BF2"/>
            </a:solidFill>
            <a:ln>
              <a:solidFill>
                <a:srgbClr val="3D5BF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err="1" smtClean="0">
                  <a:latin typeface="+mn-ea"/>
                </a:rPr>
                <a:t>Dto</a:t>
              </a:r>
              <a:endParaRPr lang="ko-KR" altLang="en-US" dirty="0">
                <a:latin typeface="+mn-ea"/>
              </a:endParaRPr>
            </a:p>
          </p:txBody>
        </p:sp>
      </p:grpSp>
      <p:pic>
        <p:nvPicPr>
          <p:cNvPr id="30" name="그림 2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1299" y="1765701"/>
            <a:ext cx="2277510" cy="1893660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1873" y="4477943"/>
            <a:ext cx="2193050" cy="1865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021496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그룹 50"/>
          <p:cNvGrpSpPr/>
          <p:nvPr/>
        </p:nvGrpSpPr>
        <p:grpSpPr>
          <a:xfrm>
            <a:off x="8575338" y="1862380"/>
            <a:ext cx="2133691" cy="1882413"/>
            <a:chOff x="915756" y="1327638"/>
            <a:chExt cx="5046784" cy="3727938"/>
          </a:xfrm>
        </p:grpSpPr>
        <p:sp>
          <p:nvSpPr>
            <p:cNvPr id="52" name="모서리가 둥근 직사각형 51"/>
            <p:cNvSpPr/>
            <p:nvPr/>
          </p:nvSpPr>
          <p:spPr>
            <a:xfrm>
              <a:off x="915756" y="1327638"/>
              <a:ext cx="5046784" cy="3472962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3D5BF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모서리가 둥근 직사각형 52"/>
            <p:cNvSpPr/>
            <p:nvPr/>
          </p:nvSpPr>
          <p:spPr>
            <a:xfrm>
              <a:off x="1861038" y="4545623"/>
              <a:ext cx="3015762" cy="509953"/>
            </a:xfrm>
            <a:prstGeom prst="roundRect">
              <a:avLst/>
            </a:prstGeom>
            <a:solidFill>
              <a:srgbClr val="3D5BF2"/>
            </a:solidFill>
            <a:ln>
              <a:solidFill>
                <a:srgbClr val="3D5BF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latin typeface="+mn-ea"/>
                </a:rPr>
                <a:t>Product</a:t>
              </a:r>
              <a:endParaRPr lang="ko-KR" altLang="en-US" dirty="0">
                <a:latin typeface="+mn-ea"/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35793BFC-7410-4CA5-9F33-BBE620E91B97}"/>
              </a:ext>
            </a:extLst>
          </p:cNvPr>
          <p:cNvSpPr/>
          <p:nvPr/>
        </p:nvSpPr>
        <p:spPr>
          <a:xfrm>
            <a:off x="0" y="-2"/>
            <a:ext cx="2438400" cy="160423"/>
          </a:xfrm>
          <a:prstGeom prst="rect">
            <a:avLst/>
          </a:prstGeom>
          <a:solidFill>
            <a:srgbClr val="3D5B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911BEAA-E3C2-4AE3-963F-87E3CAF3FB81}"/>
              </a:ext>
            </a:extLst>
          </p:cNvPr>
          <p:cNvSpPr/>
          <p:nvPr/>
        </p:nvSpPr>
        <p:spPr>
          <a:xfrm>
            <a:off x="2438400" y="-2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7D8FA21-061E-4374-84B8-289D75129065}"/>
              </a:ext>
            </a:extLst>
          </p:cNvPr>
          <p:cNvSpPr/>
          <p:nvPr/>
        </p:nvSpPr>
        <p:spPr>
          <a:xfrm>
            <a:off x="4876800" y="-2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13425E8-514E-4A6A-80B1-6C04D22E0E7B}"/>
              </a:ext>
            </a:extLst>
          </p:cNvPr>
          <p:cNvSpPr/>
          <p:nvPr/>
        </p:nvSpPr>
        <p:spPr>
          <a:xfrm>
            <a:off x="73152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73FA5A3-7443-4A4A-A0C2-99EF274D1D5C}"/>
              </a:ext>
            </a:extLst>
          </p:cNvPr>
          <p:cNvSpPr/>
          <p:nvPr/>
        </p:nvSpPr>
        <p:spPr>
          <a:xfrm>
            <a:off x="97536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8BFED9-3247-4858-97FC-29981B727AB9}"/>
              </a:ext>
            </a:extLst>
          </p:cNvPr>
          <p:cNvSpPr txBox="1"/>
          <p:nvPr/>
        </p:nvSpPr>
        <p:spPr>
          <a:xfrm>
            <a:off x="160421" y="304800"/>
            <a:ext cx="7393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2"/>
                </a:solidFill>
                <a:latin typeface="+mn-ea"/>
              </a:rPr>
              <a:t>Part </a:t>
            </a:r>
            <a:r>
              <a:rPr lang="en-US" altLang="ko-KR" sz="1600" dirty="0" smtClean="0">
                <a:solidFill>
                  <a:schemeClr val="accent2"/>
                </a:solidFill>
                <a:latin typeface="+mn-ea"/>
              </a:rPr>
              <a:t>4</a:t>
            </a:r>
            <a:endParaRPr lang="ko-KR" altLang="en-US" sz="1600" dirty="0">
              <a:solidFill>
                <a:schemeClr val="accent2"/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05A515-73BD-4F7C-A919-EAFE378DB41F}"/>
              </a:ext>
            </a:extLst>
          </p:cNvPr>
          <p:cNvSpPr txBox="1"/>
          <p:nvPr/>
        </p:nvSpPr>
        <p:spPr>
          <a:xfrm>
            <a:off x="1061630" y="320188"/>
            <a:ext cx="37048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smtClean="0">
                <a:solidFill>
                  <a:schemeClr val="accent2"/>
                </a:solidFill>
                <a:latin typeface="+mn-ea"/>
              </a:rPr>
              <a:t>프로젝트 구성 </a:t>
            </a:r>
            <a:r>
              <a:rPr lang="en-US" altLang="ko-KR" sz="3600" dirty="0" smtClean="0">
                <a:solidFill>
                  <a:schemeClr val="accent2"/>
                </a:solidFill>
                <a:latin typeface="+mn-ea"/>
              </a:rPr>
              <a:t>CSS</a:t>
            </a:r>
            <a:endParaRPr lang="ko-KR" altLang="en-US" sz="3600" dirty="0">
              <a:solidFill>
                <a:schemeClr val="accent2"/>
              </a:solidFill>
              <a:latin typeface="+mn-ea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594AD39-1264-44FB-9659-7901314242FB}"/>
              </a:ext>
            </a:extLst>
          </p:cNvPr>
          <p:cNvCxnSpPr>
            <a:cxnSpLocks/>
          </p:cNvCxnSpPr>
          <p:nvPr/>
        </p:nvCxnSpPr>
        <p:spPr>
          <a:xfrm>
            <a:off x="1061630" y="1097280"/>
            <a:ext cx="11130370" cy="0"/>
          </a:xfrm>
          <a:prstGeom prst="line">
            <a:avLst/>
          </a:prstGeom>
          <a:ln>
            <a:solidFill>
              <a:srgbClr val="3D5B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9753600" y="6535271"/>
            <a:ext cx="2438400" cy="3227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0" name="그룹 19"/>
          <p:cNvGrpSpPr/>
          <p:nvPr/>
        </p:nvGrpSpPr>
        <p:grpSpPr>
          <a:xfrm>
            <a:off x="1040329" y="1862380"/>
            <a:ext cx="2634853" cy="3034934"/>
            <a:chOff x="915756" y="1327638"/>
            <a:chExt cx="5046784" cy="3727938"/>
          </a:xfrm>
        </p:grpSpPr>
        <p:sp>
          <p:nvSpPr>
            <p:cNvPr id="18" name="모서리가 둥근 직사각형 17"/>
            <p:cNvSpPr/>
            <p:nvPr/>
          </p:nvSpPr>
          <p:spPr>
            <a:xfrm>
              <a:off x="915756" y="1327638"/>
              <a:ext cx="5046784" cy="3472962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3D5BF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모서리가 둥근 직사각형 18"/>
            <p:cNvSpPr/>
            <p:nvPr/>
          </p:nvSpPr>
          <p:spPr>
            <a:xfrm>
              <a:off x="1861038" y="4545623"/>
              <a:ext cx="3015762" cy="509953"/>
            </a:xfrm>
            <a:prstGeom prst="roundRect">
              <a:avLst/>
            </a:prstGeom>
            <a:solidFill>
              <a:srgbClr val="3D5BF2"/>
            </a:solidFill>
            <a:ln>
              <a:solidFill>
                <a:srgbClr val="3D5BF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latin typeface="+mn-ea"/>
                </a:rPr>
                <a:t>Admin</a:t>
              </a:r>
              <a:endParaRPr lang="ko-KR" altLang="en-US" dirty="0">
                <a:latin typeface="+mn-ea"/>
              </a:endParaRPr>
            </a:p>
          </p:txBody>
        </p:sp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3396" y="2018561"/>
            <a:ext cx="1808718" cy="2307418"/>
          </a:xfrm>
          <a:prstGeom prst="rect">
            <a:avLst/>
          </a:prstGeom>
        </p:spPr>
      </p:pic>
      <p:grpSp>
        <p:nvGrpSpPr>
          <p:cNvPr id="35" name="그룹 34"/>
          <p:cNvGrpSpPr/>
          <p:nvPr/>
        </p:nvGrpSpPr>
        <p:grpSpPr>
          <a:xfrm>
            <a:off x="3809906" y="1862380"/>
            <a:ext cx="2133691" cy="1882413"/>
            <a:chOff x="915756" y="1327638"/>
            <a:chExt cx="5046784" cy="3727938"/>
          </a:xfrm>
        </p:grpSpPr>
        <p:sp>
          <p:nvSpPr>
            <p:cNvPr id="36" name="모서리가 둥근 직사각형 35"/>
            <p:cNvSpPr/>
            <p:nvPr/>
          </p:nvSpPr>
          <p:spPr>
            <a:xfrm>
              <a:off x="915756" y="1327638"/>
              <a:ext cx="5046784" cy="3472962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3D5BF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모서리가 둥근 직사각형 36"/>
            <p:cNvSpPr/>
            <p:nvPr/>
          </p:nvSpPr>
          <p:spPr>
            <a:xfrm>
              <a:off x="1861038" y="4545623"/>
              <a:ext cx="3015762" cy="509953"/>
            </a:xfrm>
            <a:prstGeom prst="roundRect">
              <a:avLst/>
            </a:prstGeom>
            <a:solidFill>
              <a:srgbClr val="3D5BF2"/>
            </a:solidFill>
            <a:ln>
              <a:solidFill>
                <a:srgbClr val="3D5BF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latin typeface="+mn-ea"/>
                </a:rPr>
                <a:t>Customer</a:t>
              </a:r>
              <a:endParaRPr lang="ko-KR" altLang="en-US" dirty="0">
                <a:latin typeface="+mn-ea"/>
              </a:endParaRPr>
            </a:p>
          </p:txBody>
        </p:sp>
      </p:grpSp>
      <p:pic>
        <p:nvPicPr>
          <p:cNvPr id="14" name="그림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1611" y="2222337"/>
            <a:ext cx="1590897" cy="905001"/>
          </a:xfrm>
          <a:prstGeom prst="rect">
            <a:avLst/>
          </a:prstGeom>
        </p:spPr>
      </p:pic>
      <p:grpSp>
        <p:nvGrpSpPr>
          <p:cNvPr id="38" name="그룹 37"/>
          <p:cNvGrpSpPr/>
          <p:nvPr/>
        </p:nvGrpSpPr>
        <p:grpSpPr>
          <a:xfrm>
            <a:off x="6192622" y="1862380"/>
            <a:ext cx="2133691" cy="1882413"/>
            <a:chOff x="915756" y="1327638"/>
            <a:chExt cx="5046784" cy="3727938"/>
          </a:xfrm>
        </p:grpSpPr>
        <p:sp>
          <p:nvSpPr>
            <p:cNvPr id="39" name="모서리가 둥근 직사각형 38"/>
            <p:cNvSpPr/>
            <p:nvPr/>
          </p:nvSpPr>
          <p:spPr>
            <a:xfrm>
              <a:off x="915756" y="1327638"/>
              <a:ext cx="5046784" cy="3472962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3D5BF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모서리가 둥근 직사각형 39"/>
            <p:cNvSpPr/>
            <p:nvPr/>
          </p:nvSpPr>
          <p:spPr>
            <a:xfrm>
              <a:off x="1861038" y="4545623"/>
              <a:ext cx="3015762" cy="509953"/>
            </a:xfrm>
            <a:prstGeom prst="roundRect">
              <a:avLst/>
            </a:prstGeom>
            <a:solidFill>
              <a:srgbClr val="3D5BF2"/>
            </a:solidFill>
            <a:ln>
              <a:solidFill>
                <a:srgbClr val="3D5BF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latin typeface="+mn-ea"/>
                </a:rPr>
                <a:t>Order</a:t>
              </a:r>
              <a:endParaRPr lang="ko-KR" altLang="en-US" dirty="0">
                <a:latin typeface="+mn-ea"/>
              </a:endParaRPr>
            </a:p>
          </p:txBody>
        </p: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3096" y="2222337"/>
            <a:ext cx="1845313" cy="856437"/>
          </a:xfrm>
          <a:prstGeom prst="rect">
            <a:avLst/>
          </a:prstGeom>
        </p:spPr>
      </p:pic>
      <p:grpSp>
        <p:nvGrpSpPr>
          <p:cNvPr id="55" name="그룹 54"/>
          <p:cNvGrpSpPr/>
          <p:nvPr/>
        </p:nvGrpSpPr>
        <p:grpSpPr>
          <a:xfrm>
            <a:off x="3809906" y="3941530"/>
            <a:ext cx="2220776" cy="2081198"/>
            <a:chOff x="3018601" y="3501917"/>
            <a:chExt cx="2220776" cy="2081198"/>
          </a:xfrm>
        </p:grpSpPr>
        <p:grpSp>
          <p:nvGrpSpPr>
            <p:cNvPr id="41" name="그룹 40"/>
            <p:cNvGrpSpPr/>
            <p:nvPr/>
          </p:nvGrpSpPr>
          <p:grpSpPr>
            <a:xfrm>
              <a:off x="3018601" y="3501917"/>
              <a:ext cx="2220776" cy="2081198"/>
              <a:chOff x="915756" y="1327638"/>
              <a:chExt cx="5046784" cy="3727938"/>
            </a:xfrm>
          </p:grpSpPr>
          <p:sp>
            <p:nvSpPr>
              <p:cNvPr id="42" name="모서리가 둥근 직사각형 41"/>
              <p:cNvSpPr/>
              <p:nvPr/>
            </p:nvSpPr>
            <p:spPr>
              <a:xfrm>
                <a:off x="915756" y="1327638"/>
                <a:ext cx="5046784" cy="3472962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rgbClr val="3D5BF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" name="모서리가 둥근 직사각형 42"/>
              <p:cNvSpPr/>
              <p:nvPr/>
            </p:nvSpPr>
            <p:spPr>
              <a:xfrm>
                <a:off x="1861038" y="4545623"/>
                <a:ext cx="3015762" cy="509953"/>
              </a:xfrm>
              <a:prstGeom prst="roundRect">
                <a:avLst/>
              </a:prstGeom>
              <a:solidFill>
                <a:srgbClr val="3D5BF2"/>
              </a:solidFill>
              <a:ln>
                <a:solidFill>
                  <a:srgbClr val="3D5BF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err="1" smtClean="0">
                    <a:latin typeface="+mn-ea"/>
                  </a:rPr>
                  <a:t>Mypage</a:t>
                </a:r>
                <a:endParaRPr lang="ko-KR" altLang="en-US" dirty="0">
                  <a:latin typeface="+mn-ea"/>
                </a:endParaRPr>
              </a:p>
            </p:txBody>
          </p:sp>
        </p:grpSp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58475" y="3682263"/>
              <a:ext cx="1800476" cy="1419423"/>
            </a:xfrm>
            <a:prstGeom prst="rect">
              <a:avLst/>
            </a:prstGeom>
          </p:spPr>
        </p:pic>
      </p:grpSp>
      <p:grpSp>
        <p:nvGrpSpPr>
          <p:cNvPr id="56" name="그룹 55"/>
          <p:cNvGrpSpPr/>
          <p:nvPr/>
        </p:nvGrpSpPr>
        <p:grpSpPr>
          <a:xfrm>
            <a:off x="6192622" y="3941530"/>
            <a:ext cx="2220776" cy="2081198"/>
            <a:chOff x="5401317" y="3501917"/>
            <a:chExt cx="2220776" cy="2081198"/>
          </a:xfrm>
        </p:grpSpPr>
        <p:grpSp>
          <p:nvGrpSpPr>
            <p:cNvPr id="44" name="그룹 43"/>
            <p:cNvGrpSpPr/>
            <p:nvPr/>
          </p:nvGrpSpPr>
          <p:grpSpPr>
            <a:xfrm>
              <a:off x="5401317" y="3501917"/>
              <a:ext cx="2220776" cy="2081198"/>
              <a:chOff x="915756" y="1327638"/>
              <a:chExt cx="5046784" cy="3727938"/>
            </a:xfrm>
          </p:grpSpPr>
          <p:sp>
            <p:nvSpPr>
              <p:cNvPr id="45" name="모서리가 둥근 직사각형 44"/>
              <p:cNvSpPr/>
              <p:nvPr/>
            </p:nvSpPr>
            <p:spPr>
              <a:xfrm>
                <a:off x="915756" y="1327638"/>
                <a:ext cx="5046784" cy="3472962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rgbClr val="3D5BF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" name="모서리가 둥근 직사각형 45"/>
              <p:cNvSpPr/>
              <p:nvPr/>
            </p:nvSpPr>
            <p:spPr>
              <a:xfrm>
                <a:off x="1861038" y="4545623"/>
                <a:ext cx="3015762" cy="509953"/>
              </a:xfrm>
              <a:prstGeom prst="roundRect">
                <a:avLst/>
              </a:prstGeom>
              <a:solidFill>
                <a:srgbClr val="3D5BF2"/>
              </a:solidFill>
              <a:ln>
                <a:solidFill>
                  <a:srgbClr val="3D5BF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latin typeface="+mn-ea"/>
                  </a:rPr>
                  <a:t>Member</a:t>
                </a:r>
                <a:endParaRPr lang="ko-KR" altLang="en-US" dirty="0">
                  <a:latin typeface="+mn-ea"/>
                </a:endParaRPr>
              </a:p>
            </p:txBody>
          </p:sp>
        </p:grpSp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73388" y="3713700"/>
              <a:ext cx="1676634" cy="1390844"/>
            </a:xfrm>
            <a:prstGeom prst="rect">
              <a:avLst/>
            </a:prstGeom>
          </p:spPr>
        </p:pic>
      </p:grpSp>
      <p:pic>
        <p:nvPicPr>
          <p:cNvPr id="47" name="그림 4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9885" y="2284020"/>
            <a:ext cx="1753969" cy="943802"/>
          </a:xfrm>
          <a:prstGeom prst="rect">
            <a:avLst/>
          </a:prstGeom>
        </p:spPr>
      </p:pic>
      <p:grpSp>
        <p:nvGrpSpPr>
          <p:cNvPr id="57" name="그룹 56"/>
          <p:cNvGrpSpPr/>
          <p:nvPr/>
        </p:nvGrpSpPr>
        <p:grpSpPr>
          <a:xfrm>
            <a:off x="8513531" y="3941530"/>
            <a:ext cx="2133691" cy="1882413"/>
            <a:chOff x="7722226" y="3558356"/>
            <a:chExt cx="2133691" cy="1882413"/>
          </a:xfrm>
        </p:grpSpPr>
        <p:grpSp>
          <p:nvGrpSpPr>
            <p:cNvPr id="48" name="그룹 47"/>
            <p:cNvGrpSpPr/>
            <p:nvPr/>
          </p:nvGrpSpPr>
          <p:grpSpPr>
            <a:xfrm>
              <a:off x="7722226" y="3558356"/>
              <a:ext cx="2133691" cy="1882413"/>
              <a:chOff x="915756" y="1327638"/>
              <a:chExt cx="5046784" cy="3727938"/>
            </a:xfrm>
          </p:grpSpPr>
          <p:sp>
            <p:nvSpPr>
              <p:cNvPr id="49" name="모서리가 둥근 직사각형 48"/>
              <p:cNvSpPr/>
              <p:nvPr/>
            </p:nvSpPr>
            <p:spPr>
              <a:xfrm>
                <a:off x="915756" y="1327638"/>
                <a:ext cx="5046784" cy="3472962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rgbClr val="3D5BF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0" name="모서리가 둥근 직사각형 49"/>
              <p:cNvSpPr/>
              <p:nvPr/>
            </p:nvSpPr>
            <p:spPr>
              <a:xfrm>
                <a:off x="1861038" y="4545623"/>
                <a:ext cx="3015762" cy="509953"/>
              </a:xfrm>
              <a:prstGeom prst="roundRect">
                <a:avLst/>
              </a:prstGeom>
              <a:solidFill>
                <a:srgbClr val="3D5BF2"/>
              </a:solidFill>
              <a:ln>
                <a:solidFill>
                  <a:srgbClr val="3D5BF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latin typeface="+mn-ea"/>
                  </a:rPr>
                  <a:t>Main</a:t>
                </a:r>
                <a:endParaRPr lang="ko-KR" altLang="en-US" dirty="0">
                  <a:latin typeface="+mn-ea"/>
                </a:endParaRPr>
              </a:p>
            </p:txBody>
          </p:sp>
        </p:grpSp>
        <p:pic>
          <p:nvPicPr>
            <p:cNvPr id="54" name="그림 53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68580" y="3847323"/>
              <a:ext cx="1705213" cy="10764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55265236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그룹 50"/>
          <p:cNvGrpSpPr/>
          <p:nvPr/>
        </p:nvGrpSpPr>
        <p:grpSpPr>
          <a:xfrm>
            <a:off x="9085292" y="1605340"/>
            <a:ext cx="2133691" cy="1882413"/>
            <a:chOff x="915756" y="1327638"/>
            <a:chExt cx="5046784" cy="3727938"/>
          </a:xfrm>
        </p:grpSpPr>
        <p:sp>
          <p:nvSpPr>
            <p:cNvPr id="52" name="모서리가 둥근 직사각형 51"/>
            <p:cNvSpPr/>
            <p:nvPr/>
          </p:nvSpPr>
          <p:spPr>
            <a:xfrm>
              <a:off x="915756" y="1327638"/>
              <a:ext cx="5046784" cy="3472962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3D5BF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모서리가 둥근 직사각형 52"/>
            <p:cNvSpPr/>
            <p:nvPr/>
          </p:nvSpPr>
          <p:spPr>
            <a:xfrm>
              <a:off x="1861038" y="4545623"/>
              <a:ext cx="3015762" cy="509953"/>
            </a:xfrm>
            <a:prstGeom prst="roundRect">
              <a:avLst/>
            </a:prstGeom>
            <a:solidFill>
              <a:srgbClr val="3D5BF2"/>
            </a:solidFill>
            <a:ln>
              <a:solidFill>
                <a:srgbClr val="3D5BF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latin typeface="+mn-ea"/>
                </a:rPr>
                <a:t>Product</a:t>
              </a:r>
              <a:endParaRPr lang="ko-KR" altLang="en-US" dirty="0">
                <a:latin typeface="+mn-ea"/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35793BFC-7410-4CA5-9F33-BBE620E91B97}"/>
              </a:ext>
            </a:extLst>
          </p:cNvPr>
          <p:cNvSpPr/>
          <p:nvPr/>
        </p:nvSpPr>
        <p:spPr>
          <a:xfrm>
            <a:off x="0" y="-2"/>
            <a:ext cx="2438400" cy="160423"/>
          </a:xfrm>
          <a:prstGeom prst="rect">
            <a:avLst/>
          </a:prstGeom>
          <a:solidFill>
            <a:srgbClr val="3D5B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911BEAA-E3C2-4AE3-963F-87E3CAF3FB81}"/>
              </a:ext>
            </a:extLst>
          </p:cNvPr>
          <p:cNvSpPr/>
          <p:nvPr/>
        </p:nvSpPr>
        <p:spPr>
          <a:xfrm>
            <a:off x="2438400" y="-2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7D8FA21-061E-4374-84B8-289D75129065}"/>
              </a:ext>
            </a:extLst>
          </p:cNvPr>
          <p:cNvSpPr/>
          <p:nvPr/>
        </p:nvSpPr>
        <p:spPr>
          <a:xfrm>
            <a:off x="4876800" y="-2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13425E8-514E-4A6A-80B1-6C04D22E0E7B}"/>
              </a:ext>
            </a:extLst>
          </p:cNvPr>
          <p:cNvSpPr/>
          <p:nvPr/>
        </p:nvSpPr>
        <p:spPr>
          <a:xfrm>
            <a:off x="73152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73FA5A3-7443-4A4A-A0C2-99EF274D1D5C}"/>
              </a:ext>
            </a:extLst>
          </p:cNvPr>
          <p:cNvSpPr/>
          <p:nvPr/>
        </p:nvSpPr>
        <p:spPr>
          <a:xfrm>
            <a:off x="97536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8BFED9-3247-4858-97FC-29981B727AB9}"/>
              </a:ext>
            </a:extLst>
          </p:cNvPr>
          <p:cNvSpPr txBox="1"/>
          <p:nvPr/>
        </p:nvSpPr>
        <p:spPr>
          <a:xfrm>
            <a:off x="160421" y="304800"/>
            <a:ext cx="7393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2"/>
                </a:solidFill>
                <a:latin typeface="+mn-ea"/>
              </a:rPr>
              <a:t>Part </a:t>
            </a:r>
            <a:r>
              <a:rPr lang="en-US" altLang="ko-KR" sz="1600" dirty="0" smtClean="0">
                <a:solidFill>
                  <a:schemeClr val="accent2"/>
                </a:solidFill>
                <a:latin typeface="+mn-ea"/>
              </a:rPr>
              <a:t>4</a:t>
            </a:r>
            <a:endParaRPr lang="ko-KR" altLang="en-US" sz="1600" dirty="0">
              <a:solidFill>
                <a:schemeClr val="accent2"/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05A515-73BD-4F7C-A919-EAFE378DB41F}"/>
              </a:ext>
            </a:extLst>
          </p:cNvPr>
          <p:cNvSpPr txBox="1"/>
          <p:nvPr/>
        </p:nvSpPr>
        <p:spPr>
          <a:xfrm>
            <a:off x="1061630" y="320188"/>
            <a:ext cx="35974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smtClean="0">
                <a:solidFill>
                  <a:schemeClr val="accent2"/>
                </a:solidFill>
                <a:latin typeface="+mn-ea"/>
              </a:rPr>
              <a:t>프로젝트 구성 </a:t>
            </a:r>
            <a:r>
              <a:rPr lang="en-US" altLang="ko-KR" sz="3600" dirty="0" smtClean="0">
                <a:solidFill>
                  <a:schemeClr val="accent2"/>
                </a:solidFill>
                <a:latin typeface="+mn-ea"/>
              </a:rPr>
              <a:t>JSP</a:t>
            </a:r>
            <a:endParaRPr lang="ko-KR" altLang="en-US" sz="3600" dirty="0">
              <a:solidFill>
                <a:schemeClr val="accent2"/>
              </a:solidFill>
              <a:latin typeface="+mn-ea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594AD39-1264-44FB-9659-7901314242FB}"/>
              </a:ext>
            </a:extLst>
          </p:cNvPr>
          <p:cNvCxnSpPr>
            <a:cxnSpLocks/>
          </p:cNvCxnSpPr>
          <p:nvPr/>
        </p:nvCxnSpPr>
        <p:spPr>
          <a:xfrm>
            <a:off x="1061630" y="1097280"/>
            <a:ext cx="11130370" cy="0"/>
          </a:xfrm>
          <a:prstGeom prst="line">
            <a:avLst/>
          </a:prstGeom>
          <a:ln>
            <a:solidFill>
              <a:srgbClr val="3D5B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9753600" y="6535271"/>
            <a:ext cx="2438400" cy="3227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0" name="그룹 19"/>
          <p:cNvGrpSpPr/>
          <p:nvPr/>
        </p:nvGrpSpPr>
        <p:grpSpPr>
          <a:xfrm>
            <a:off x="1031537" y="1422767"/>
            <a:ext cx="2920201" cy="5112504"/>
            <a:chOff x="915756" y="1327638"/>
            <a:chExt cx="5046784" cy="3727938"/>
          </a:xfrm>
        </p:grpSpPr>
        <p:sp>
          <p:nvSpPr>
            <p:cNvPr id="18" name="모서리가 둥근 직사각형 17"/>
            <p:cNvSpPr/>
            <p:nvPr/>
          </p:nvSpPr>
          <p:spPr>
            <a:xfrm>
              <a:off x="915756" y="1327638"/>
              <a:ext cx="5046784" cy="3472962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3D5BF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모서리가 둥근 직사각형 18"/>
            <p:cNvSpPr/>
            <p:nvPr/>
          </p:nvSpPr>
          <p:spPr>
            <a:xfrm>
              <a:off x="1861038" y="4545623"/>
              <a:ext cx="3015763" cy="509953"/>
            </a:xfrm>
            <a:prstGeom prst="roundRect">
              <a:avLst/>
            </a:prstGeom>
            <a:solidFill>
              <a:srgbClr val="3D5BF2"/>
            </a:solidFill>
            <a:ln>
              <a:solidFill>
                <a:srgbClr val="3D5BF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latin typeface="+mn-ea"/>
                </a:rPr>
                <a:t>Admin</a:t>
              </a:r>
              <a:endParaRPr lang="ko-KR" altLang="en-US" dirty="0">
                <a:latin typeface="+mn-ea"/>
              </a:endParaRPr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4319860" y="1605340"/>
            <a:ext cx="2133691" cy="1882413"/>
            <a:chOff x="915756" y="1327638"/>
            <a:chExt cx="5046784" cy="3727938"/>
          </a:xfrm>
        </p:grpSpPr>
        <p:sp>
          <p:nvSpPr>
            <p:cNvPr id="36" name="모서리가 둥근 직사각형 35"/>
            <p:cNvSpPr/>
            <p:nvPr/>
          </p:nvSpPr>
          <p:spPr>
            <a:xfrm>
              <a:off x="915756" y="1327638"/>
              <a:ext cx="5046784" cy="3472962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3D5BF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모서리가 둥근 직사각형 36"/>
            <p:cNvSpPr/>
            <p:nvPr/>
          </p:nvSpPr>
          <p:spPr>
            <a:xfrm>
              <a:off x="1861038" y="4545623"/>
              <a:ext cx="3015762" cy="509953"/>
            </a:xfrm>
            <a:prstGeom prst="roundRect">
              <a:avLst/>
            </a:prstGeom>
            <a:solidFill>
              <a:srgbClr val="3D5BF2"/>
            </a:solidFill>
            <a:ln>
              <a:solidFill>
                <a:srgbClr val="3D5BF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latin typeface="+mn-ea"/>
                </a:rPr>
                <a:t>Customer</a:t>
              </a:r>
              <a:endParaRPr lang="ko-KR" altLang="en-US" dirty="0">
                <a:latin typeface="+mn-ea"/>
              </a:endParaRPr>
            </a:p>
          </p:txBody>
        </p:sp>
      </p:grpSp>
      <p:grpSp>
        <p:nvGrpSpPr>
          <p:cNvPr id="38" name="그룹 37"/>
          <p:cNvGrpSpPr/>
          <p:nvPr/>
        </p:nvGrpSpPr>
        <p:grpSpPr>
          <a:xfrm>
            <a:off x="6702576" y="1605340"/>
            <a:ext cx="2133691" cy="1882413"/>
            <a:chOff x="915756" y="1327638"/>
            <a:chExt cx="5046784" cy="3727938"/>
          </a:xfrm>
        </p:grpSpPr>
        <p:sp>
          <p:nvSpPr>
            <p:cNvPr id="39" name="모서리가 둥근 직사각형 38"/>
            <p:cNvSpPr/>
            <p:nvPr/>
          </p:nvSpPr>
          <p:spPr>
            <a:xfrm>
              <a:off x="915756" y="1327638"/>
              <a:ext cx="5046784" cy="3472962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3D5BF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모서리가 둥근 직사각형 39"/>
            <p:cNvSpPr/>
            <p:nvPr/>
          </p:nvSpPr>
          <p:spPr>
            <a:xfrm>
              <a:off x="1861038" y="4545623"/>
              <a:ext cx="3015762" cy="509953"/>
            </a:xfrm>
            <a:prstGeom prst="roundRect">
              <a:avLst/>
            </a:prstGeom>
            <a:solidFill>
              <a:srgbClr val="3D5BF2"/>
            </a:solidFill>
            <a:ln>
              <a:solidFill>
                <a:srgbClr val="3D5BF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latin typeface="+mn-ea"/>
                </a:rPr>
                <a:t>Order</a:t>
              </a:r>
              <a:endParaRPr lang="ko-KR" altLang="en-US" dirty="0">
                <a:latin typeface="+mn-ea"/>
              </a:endParaRPr>
            </a:p>
          </p:txBody>
        </p:sp>
      </p:grpSp>
      <p:grpSp>
        <p:nvGrpSpPr>
          <p:cNvPr id="41" name="그룹 40"/>
          <p:cNvGrpSpPr/>
          <p:nvPr/>
        </p:nvGrpSpPr>
        <p:grpSpPr>
          <a:xfrm>
            <a:off x="4319860" y="3684490"/>
            <a:ext cx="2220776" cy="2081198"/>
            <a:chOff x="915756" y="1327638"/>
            <a:chExt cx="5046784" cy="3727938"/>
          </a:xfrm>
        </p:grpSpPr>
        <p:sp>
          <p:nvSpPr>
            <p:cNvPr id="42" name="모서리가 둥근 직사각형 41"/>
            <p:cNvSpPr/>
            <p:nvPr/>
          </p:nvSpPr>
          <p:spPr>
            <a:xfrm>
              <a:off x="915756" y="1327638"/>
              <a:ext cx="5046784" cy="3472962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3D5BF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모서리가 둥근 직사각형 42"/>
            <p:cNvSpPr/>
            <p:nvPr/>
          </p:nvSpPr>
          <p:spPr>
            <a:xfrm>
              <a:off x="1861038" y="4545623"/>
              <a:ext cx="3015762" cy="509953"/>
            </a:xfrm>
            <a:prstGeom prst="roundRect">
              <a:avLst/>
            </a:prstGeom>
            <a:solidFill>
              <a:srgbClr val="3D5BF2"/>
            </a:solidFill>
            <a:ln>
              <a:solidFill>
                <a:srgbClr val="3D5BF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err="1" smtClean="0">
                  <a:latin typeface="+mn-ea"/>
                </a:rPr>
                <a:t>Mypage</a:t>
              </a:r>
              <a:endParaRPr lang="ko-KR" altLang="en-US" dirty="0">
                <a:latin typeface="+mn-ea"/>
              </a:endParaRPr>
            </a:p>
          </p:txBody>
        </p:sp>
      </p:grpSp>
      <p:grpSp>
        <p:nvGrpSpPr>
          <p:cNvPr id="44" name="그룹 43"/>
          <p:cNvGrpSpPr/>
          <p:nvPr/>
        </p:nvGrpSpPr>
        <p:grpSpPr>
          <a:xfrm>
            <a:off x="6702576" y="3684490"/>
            <a:ext cx="2220776" cy="2081198"/>
            <a:chOff x="915756" y="1327638"/>
            <a:chExt cx="5046784" cy="3727938"/>
          </a:xfrm>
        </p:grpSpPr>
        <p:sp>
          <p:nvSpPr>
            <p:cNvPr id="45" name="모서리가 둥근 직사각형 44"/>
            <p:cNvSpPr/>
            <p:nvPr/>
          </p:nvSpPr>
          <p:spPr>
            <a:xfrm>
              <a:off x="915756" y="1327638"/>
              <a:ext cx="5046784" cy="3472962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3D5BF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모서리가 둥근 직사각형 45"/>
            <p:cNvSpPr/>
            <p:nvPr/>
          </p:nvSpPr>
          <p:spPr>
            <a:xfrm>
              <a:off x="1861038" y="4545623"/>
              <a:ext cx="3015762" cy="509953"/>
            </a:xfrm>
            <a:prstGeom prst="roundRect">
              <a:avLst/>
            </a:prstGeom>
            <a:solidFill>
              <a:srgbClr val="3D5BF2"/>
            </a:solidFill>
            <a:ln>
              <a:solidFill>
                <a:srgbClr val="3D5BF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latin typeface="+mn-ea"/>
                </a:rPr>
                <a:t>Member</a:t>
              </a:r>
              <a:endParaRPr lang="ko-KR" altLang="en-US" dirty="0">
                <a:latin typeface="+mn-ea"/>
              </a:endParaRPr>
            </a:p>
          </p:txBody>
        </p:sp>
      </p:grpSp>
      <p:grpSp>
        <p:nvGrpSpPr>
          <p:cNvPr id="48" name="그룹 47"/>
          <p:cNvGrpSpPr/>
          <p:nvPr/>
        </p:nvGrpSpPr>
        <p:grpSpPr>
          <a:xfrm>
            <a:off x="9023485" y="3684490"/>
            <a:ext cx="2133691" cy="1882413"/>
            <a:chOff x="915756" y="1327638"/>
            <a:chExt cx="5046784" cy="3727938"/>
          </a:xfrm>
        </p:grpSpPr>
        <p:sp>
          <p:nvSpPr>
            <p:cNvPr id="49" name="모서리가 둥근 직사각형 48"/>
            <p:cNvSpPr/>
            <p:nvPr/>
          </p:nvSpPr>
          <p:spPr>
            <a:xfrm>
              <a:off x="915756" y="1327638"/>
              <a:ext cx="5046784" cy="3472962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3D5BF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모서리가 둥근 직사각형 49"/>
            <p:cNvSpPr/>
            <p:nvPr/>
          </p:nvSpPr>
          <p:spPr>
            <a:xfrm>
              <a:off x="1861038" y="4545623"/>
              <a:ext cx="3015762" cy="509953"/>
            </a:xfrm>
            <a:prstGeom prst="roundRect">
              <a:avLst/>
            </a:prstGeom>
            <a:solidFill>
              <a:srgbClr val="3D5BF2"/>
            </a:solidFill>
            <a:ln>
              <a:solidFill>
                <a:srgbClr val="3D5BF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latin typeface="+mn-ea"/>
                </a:rPr>
                <a:t>Main</a:t>
              </a:r>
              <a:endParaRPr lang="ko-KR" altLang="en-US" dirty="0">
                <a:latin typeface="+mn-ea"/>
              </a:endParaRPr>
            </a:p>
          </p:txBody>
        </p: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217" y="2095607"/>
            <a:ext cx="2550839" cy="3179813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8589" y="1971188"/>
            <a:ext cx="1743318" cy="93358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5120" y="3855310"/>
            <a:ext cx="1695687" cy="1428949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6694" y="3857784"/>
            <a:ext cx="1667108" cy="1390844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2537" y="2095607"/>
            <a:ext cx="1828270" cy="699816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1681" y="1914394"/>
            <a:ext cx="1918496" cy="1119123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8006" y="4120996"/>
            <a:ext cx="1905266" cy="743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777543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그룹 60"/>
          <p:cNvGrpSpPr/>
          <p:nvPr/>
        </p:nvGrpSpPr>
        <p:grpSpPr>
          <a:xfrm>
            <a:off x="7572721" y="1228043"/>
            <a:ext cx="3356116" cy="2535066"/>
            <a:chOff x="915756" y="1327638"/>
            <a:chExt cx="5046784" cy="3727939"/>
          </a:xfrm>
        </p:grpSpPr>
        <p:sp>
          <p:nvSpPr>
            <p:cNvPr id="62" name="모서리가 둥근 직사각형 61"/>
            <p:cNvSpPr/>
            <p:nvPr/>
          </p:nvSpPr>
          <p:spPr>
            <a:xfrm>
              <a:off x="915756" y="1327638"/>
              <a:ext cx="5046784" cy="3472962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3D5BF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모서리가 둥근 직사각형 62"/>
            <p:cNvSpPr/>
            <p:nvPr/>
          </p:nvSpPr>
          <p:spPr>
            <a:xfrm>
              <a:off x="1861037" y="4545624"/>
              <a:ext cx="3015763" cy="509953"/>
            </a:xfrm>
            <a:prstGeom prst="roundRect">
              <a:avLst/>
            </a:prstGeom>
            <a:solidFill>
              <a:srgbClr val="3D5BF2"/>
            </a:solidFill>
            <a:ln>
              <a:solidFill>
                <a:srgbClr val="3D5BF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latin typeface="+mn-ea"/>
                </a:rPr>
                <a:t>Main</a:t>
              </a:r>
              <a:endParaRPr lang="ko-KR" altLang="en-US" dirty="0">
                <a:latin typeface="+mn-ea"/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35793BFC-7410-4CA5-9F33-BBE620E91B97}"/>
              </a:ext>
            </a:extLst>
          </p:cNvPr>
          <p:cNvSpPr/>
          <p:nvPr/>
        </p:nvSpPr>
        <p:spPr>
          <a:xfrm>
            <a:off x="0" y="-2"/>
            <a:ext cx="2438400" cy="160423"/>
          </a:xfrm>
          <a:prstGeom prst="rect">
            <a:avLst/>
          </a:prstGeom>
          <a:solidFill>
            <a:srgbClr val="3D5B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911BEAA-E3C2-4AE3-963F-87E3CAF3FB81}"/>
              </a:ext>
            </a:extLst>
          </p:cNvPr>
          <p:cNvSpPr/>
          <p:nvPr/>
        </p:nvSpPr>
        <p:spPr>
          <a:xfrm>
            <a:off x="2438400" y="-2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7D8FA21-061E-4374-84B8-289D75129065}"/>
              </a:ext>
            </a:extLst>
          </p:cNvPr>
          <p:cNvSpPr/>
          <p:nvPr/>
        </p:nvSpPr>
        <p:spPr>
          <a:xfrm>
            <a:off x="4876800" y="-2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13425E8-514E-4A6A-80B1-6C04D22E0E7B}"/>
              </a:ext>
            </a:extLst>
          </p:cNvPr>
          <p:cNvSpPr/>
          <p:nvPr/>
        </p:nvSpPr>
        <p:spPr>
          <a:xfrm>
            <a:off x="73152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73FA5A3-7443-4A4A-A0C2-99EF274D1D5C}"/>
              </a:ext>
            </a:extLst>
          </p:cNvPr>
          <p:cNvSpPr/>
          <p:nvPr/>
        </p:nvSpPr>
        <p:spPr>
          <a:xfrm>
            <a:off x="97536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8BFED9-3247-4858-97FC-29981B727AB9}"/>
              </a:ext>
            </a:extLst>
          </p:cNvPr>
          <p:cNvSpPr txBox="1"/>
          <p:nvPr/>
        </p:nvSpPr>
        <p:spPr>
          <a:xfrm>
            <a:off x="160421" y="304800"/>
            <a:ext cx="7393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2"/>
                </a:solidFill>
                <a:latin typeface="+mn-ea"/>
              </a:rPr>
              <a:t>Part </a:t>
            </a:r>
            <a:r>
              <a:rPr lang="en-US" altLang="ko-KR" sz="1600" dirty="0" smtClean="0">
                <a:solidFill>
                  <a:schemeClr val="accent2"/>
                </a:solidFill>
                <a:latin typeface="+mn-ea"/>
              </a:rPr>
              <a:t>4</a:t>
            </a:r>
            <a:endParaRPr lang="ko-KR" altLang="en-US" sz="1600" dirty="0">
              <a:solidFill>
                <a:schemeClr val="accent2"/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05A515-73BD-4F7C-A919-EAFE378DB41F}"/>
              </a:ext>
            </a:extLst>
          </p:cNvPr>
          <p:cNvSpPr txBox="1"/>
          <p:nvPr/>
        </p:nvSpPr>
        <p:spPr>
          <a:xfrm>
            <a:off x="1061630" y="320188"/>
            <a:ext cx="36615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smtClean="0">
                <a:solidFill>
                  <a:schemeClr val="accent2"/>
                </a:solidFill>
                <a:latin typeface="+mn-ea"/>
              </a:rPr>
              <a:t>프로젝트 구성 </a:t>
            </a:r>
            <a:r>
              <a:rPr lang="en-US" altLang="ko-KR" sz="3600" dirty="0" err="1" smtClean="0">
                <a:solidFill>
                  <a:schemeClr val="accent2"/>
                </a:solidFill>
                <a:latin typeface="+mn-ea"/>
              </a:rPr>
              <a:t>Img</a:t>
            </a:r>
            <a:endParaRPr lang="ko-KR" altLang="en-US" sz="3600" dirty="0">
              <a:solidFill>
                <a:schemeClr val="accent2"/>
              </a:solidFill>
              <a:latin typeface="+mn-ea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594AD39-1264-44FB-9659-7901314242FB}"/>
              </a:ext>
            </a:extLst>
          </p:cNvPr>
          <p:cNvCxnSpPr>
            <a:cxnSpLocks/>
          </p:cNvCxnSpPr>
          <p:nvPr/>
        </p:nvCxnSpPr>
        <p:spPr>
          <a:xfrm>
            <a:off x="1061630" y="1097280"/>
            <a:ext cx="11130370" cy="0"/>
          </a:xfrm>
          <a:prstGeom prst="line">
            <a:avLst/>
          </a:prstGeom>
          <a:ln>
            <a:solidFill>
              <a:srgbClr val="3D5B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9753600" y="6535271"/>
            <a:ext cx="2438400" cy="3227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0" name="그룹 19"/>
          <p:cNvGrpSpPr/>
          <p:nvPr/>
        </p:nvGrpSpPr>
        <p:grpSpPr>
          <a:xfrm>
            <a:off x="1013273" y="1228042"/>
            <a:ext cx="3189448" cy="5542035"/>
            <a:chOff x="915756" y="1327638"/>
            <a:chExt cx="5046784" cy="3727938"/>
          </a:xfrm>
        </p:grpSpPr>
        <p:sp>
          <p:nvSpPr>
            <p:cNvPr id="18" name="모서리가 둥근 직사각형 17"/>
            <p:cNvSpPr/>
            <p:nvPr/>
          </p:nvSpPr>
          <p:spPr>
            <a:xfrm>
              <a:off x="915756" y="1327638"/>
              <a:ext cx="5046784" cy="3472962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3D5BF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모서리가 둥근 직사각형 18"/>
            <p:cNvSpPr/>
            <p:nvPr/>
          </p:nvSpPr>
          <p:spPr>
            <a:xfrm>
              <a:off x="1861038" y="4545623"/>
              <a:ext cx="3015762" cy="509953"/>
            </a:xfrm>
            <a:prstGeom prst="roundRect">
              <a:avLst/>
            </a:prstGeom>
            <a:solidFill>
              <a:srgbClr val="3D5BF2"/>
            </a:solidFill>
            <a:ln>
              <a:solidFill>
                <a:srgbClr val="3D5BF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+mn-ea"/>
                </a:rPr>
                <a:t>I</a:t>
              </a:r>
              <a:r>
                <a:rPr lang="en-US" altLang="ko-KR" dirty="0" smtClean="0">
                  <a:latin typeface="+mn-ea"/>
                </a:rPr>
                <a:t>cons</a:t>
              </a:r>
              <a:endParaRPr lang="ko-KR" altLang="en-US" dirty="0">
                <a:latin typeface="+mn-ea"/>
              </a:endParaRPr>
            </a:p>
          </p:txBody>
        </p: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0376" y="1580213"/>
            <a:ext cx="2255242" cy="4106560"/>
          </a:xfrm>
          <a:prstGeom prst="rect">
            <a:avLst/>
          </a:prstGeom>
        </p:spPr>
      </p:pic>
      <p:grpSp>
        <p:nvGrpSpPr>
          <p:cNvPr id="58" name="그룹 57"/>
          <p:cNvGrpSpPr/>
          <p:nvPr/>
        </p:nvGrpSpPr>
        <p:grpSpPr>
          <a:xfrm>
            <a:off x="4290645" y="1228042"/>
            <a:ext cx="3189448" cy="5542035"/>
            <a:chOff x="915756" y="1327638"/>
            <a:chExt cx="5046784" cy="3727938"/>
          </a:xfrm>
        </p:grpSpPr>
        <p:sp>
          <p:nvSpPr>
            <p:cNvPr id="59" name="모서리가 둥근 직사각형 58"/>
            <p:cNvSpPr/>
            <p:nvPr/>
          </p:nvSpPr>
          <p:spPr>
            <a:xfrm>
              <a:off x="915756" y="1327638"/>
              <a:ext cx="5046784" cy="3472962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3D5BF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모서리가 둥근 직사각형 59"/>
            <p:cNvSpPr/>
            <p:nvPr/>
          </p:nvSpPr>
          <p:spPr>
            <a:xfrm>
              <a:off x="1861038" y="4545623"/>
              <a:ext cx="3015762" cy="509953"/>
            </a:xfrm>
            <a:prstGeom prst="roundRect">
              <a:avLst/>
            </a:prstGeom>
            <a:solidFill>
              <a:srgbClr val="3D5BF2"/>
            </a:solidFill>
            <a:ln>
              <a:solidFill>
                <a:srgbClr val="3D5BF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latin typeface="+mn-ea"/>
                </a:rPr>
                <a:t>Product-</a:t>
              </a:r>
              <a:r>
                <a:rPr lang="en-US" altLang="ko-KR" dirty="0" err="1" smtClean="0">
                  <a:latin typeface="+mn-ea"/>
                </a:rPr>
                <a:t>img</a:t>
              </a:r>
              <a:endParaRPr lang="ko-KR" altLang="en-US" dirty="0">
                <a:latin typeface="+mn-ea"/>
              </a:endParaRPr>
            </a:p>
          </p:txBody>
        </p:sp>
      </p:grpSp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2777" y="1580213"/>
            <a:ext cx="2698690" cy="405270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8245" y="1733765"/>
            <a:ext cx="2639134" cy="1229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130183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개체 1"/>
          <p:cNvGraphicFramePr>
            <a:graphicFrameLocks noChangeAspect="1"/>
          </p:cNvGraphicFramePr>
          <p:nvPr/>
        </p:nvGraphicFramePr>
        <p:xfrm>
          <a:off x="1" y="0"/>
          <a:ext cx="12191999" cy="80964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78" name="Image" r:id="rId3" imgW="13002840" imgH="8634600" progId="Photoshop.Image.13">
                  <p:embed/>
                </p:oleObj>
              </mc:Choice>
              <mc:Fallback>
                <p:oleObj name="Image" r:id="rId3" imgW="13002840" imgH="8634600" progId="Photoshop.Image.13">
                  <p:embed/>
                  <p:pic>
                    <p:nvPicPr>
                      <p:cNvPr id="2" name="개체 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" y="0"/>
                        <a:ext cx="12191999" cy="809643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9" name="그룹 8">
            <a:extLst>
              <a:ext uri="{FF2B5EF4-FFF2-40B4-BE49-F238E27FC236}">
                <a16:creationId xmlns:a16="http://schemas.microsoft.com/office/drawing/2014/main" id="{DD60206C-EBFC-4B9A-A3C4-119F1014E2DB}"/>
              </a:ext>
            </a:extLst>
          </p:cNvPr>
          <p:cNvGrpSpPr/>
          <p:nvPr/>
        </p:nvGrpSpPr>
        <p:grpSpPr>
          <a:xfrm>
            <a:off x="4935266" y="2575066"/>
            <a:ext cx="2321469" cy="1707868"/>
            <a:chOff x="5806808" y="2117558"/>
            <a:chExt cx="2321469" cy="1707868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93C29B0-E781-460E-AF5D-96AF31D3B38A}"/>
                </a:ext>
              </a:extLst>
            </p:cNvPr>
            <p:cNvSpPr txBox="1"/>
            <p:nvPr/>
          </p:nvSpPr>
          <p:spPr>
            <a:xfrm>
              <a:off x="5806808" y="2117558"/>
              <a:ext cx="2321469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5400" dirty="0">
                  <a:solidFill>
                    <a:schemeClr val="bg1"/>
                  </a:solidFill>
                  <a:latin typeface="+mn-ea"/>
                </a:rPr>
                <a:t>Part </a:t>
              </a:r>
              <a:r>
                <a:rPr lang="en-US" altLang="ko-KR" sz="5400" dirty="0" smtClean="0">
                  <a:solidFill>
                    <a:schemeClr val="bg1"/>
                  </a:solidFill>
                  <a:latin typeface="+mn-ea"/>
                </a:rPr>
                <a:t>5.</a:t>
              </a:r>
              <a:endParaRPr lang="ko-KR" altLang="en-US" sz="5400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A8819A3-E3ED-4F7F-8934-E429EA710645}"/>
                </a:ext>
              </a:extLst>
            </p:cNvPr>
            <p:cNvSpPr txBox="1"/>
            <p:nvPr/>
          </p:nvSpPr>
          <p:spPr>
            <a:xfrm>
              <a:off x="5926231" y="3117540"/>
              <a:ext cx="208262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4000" spc="-300" dirty="0" smtClean="0">
                  <a:solidFill>
                    <a:schemeClr val="bg1"/>
                  </a:solidFill>
                  <a:latin typeface="+mn-ea"/>
                </a:rPr>
                <a:t>화면구성</a:t>
              </a:r>
              <a:endParaRPr lang="ko-KR" altLang="en-US" sz="4000" spc="-300" dirty="0">
                <a:solidFill>
                  <a:schemeClr val="bg1"/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74730415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5793BFC-7410-4CA5-9F33-BBE620E91B97}"/>
              </a:ext>
            </a:extLst>
          </p:cNvPr>
          <p:cNvSpPr/>
          <p:nvPr/>
        </p:nvSpPr>
        <p:spPr>
          <a:xfrm>
            <a:off x="0" y="-2"/>
            <a:ext cx="2438400" cy="160423"/>
          </a:xfrm>
          <a:prstGeom prst="rect">
            <a:avLst/>
          </a:prstGeom>
          <a:solidFill>
            <a:srgbClr val="3D5B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911BEAA-E3C2-4AE3-963F-87E3CAF3FB81}"/>
              </a:ext>
            </a:extLst>
          </p:cNvPr>
          <p:cNvSpPr/>
          <p:nvPr/>
        </p:nvSpPr>
        <p:spPr>
          <a:xfrm>
            <a:off x="2438400" y="-2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7D8FA21-061E-4374-84B8-289D75129065}"/>
              </a:ext>
            </a:extLst>
          </p:cNvPr>
          <p:cNvSpPr/>
          <p:nvPr/>
        </p:nvSpPr>
        <p:spPr>
          <a:xfrm>
            <a:off x="4876800" y="-2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13425E8-514E-4A6A-80B1-6C04D22E0E7B}"/>
              </a:ext>
            </a:extLst>
          </p:cNvPr>
          <p:cNvSpPr/>
          <p:nvPr/>
        </p:nvSpPr>
        <p:spPr>
          <a:xfrm>
            <a:off x="73152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73FA5A3-7443-4A4A-A0C2-99EF274D1D5C}"/>
              </a:ext>
            </a:extLst>
          </p:cNvPr>
          <p:cNvSpPr/>
          <p:nvPr/>
        </p:nvSpPr>
        <p:spPr>
          <a:xfrm>
            <a:off x="97536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8BFED9-3247-4858-97FC-29981B727AB9}"/>
              </a:ext>
            </a:extLst>
          </p:cNvPr>
          <p:cNvSpPr txBox="1"/>
          <p:nvPr/>
        </p:nvSpPr>
        <p:spPr>
          <a:xfrm>
            <a:off x="160421" y="304800"/>
            <a:ext cx="7521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2"/>
                </a:solidFill>
                <a:latin typeface="+mn-ea"/>
              </a:rPr>
              <a:t>Part </a:t>
            </a:r>
            <a:r>
              <a:rPr lang="en-US" altLang="ko-KR" sz="1600" dirty="0">
                <a:solidFill>
                  <a:schemeClr val="accent2"/>
                </a:solidFill>
                <a:latin typeface="+mn-ea"/>
              </a:rPr>
              <a:t>5</a:t>
            </a:r>
            <a:endParaRPr lang="ko-KR" altLang="en-US" sz="1600" dirty="0">
              <a:solidFill>
                <a:schemeClr val="accent2"/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05A515-73BD-4F7C-A919-EAFE378DB41F}"/>
              </a:ext>
            </a:extLst>
          </p:cNvPr>
          <p:cNvSpPr txBox="1"/>
          <p:nvPr/>
        </p:nvSpPr>
        <p:spPr>
          <a:xfrm>
            <a:off x="1061630" y="320188"/>
            <a:ext cx="22236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smtClean="0">
                <a:solidFill>
                  <a:schemeClr val="accent2"/>
                </a:solidFill>
                <a:latin typeface="+mn-ea"/>
              </a:rPr>
              <a:t>헤더</a:t>
            </a:r>
            <a:r>
              <a:rPr lang="en-US" altLang="ko-KR" sz="3600" dirty="0" smtClean="0">
                <a:solidFill>
                  <a:schemeClr val="accent2"/>
                </a:solidFill>
                <a:latin typeface="+mn-ea"/>
              </a:rPr>
              <a:t>/</a:t>
            </a:r>
            <a:r>
              <a:rPr lang="ko-KR" altLang="en-US" sz="3600" dirty="0" err="1" smtClean="0">
                <a:solidFill>
                  <a:schemeClr val="accent2"/>
                </a:solidFill>
                <a:latin typeface="+mn-ea"/>
              </a:rPr>
              <a:t>푸터</a:t>
            </a:r>
            <a:endParaRPr lang="ko-KR" altLang="en-US" sz="3600" dirty="0">
              <a:solidFill>
                <a:schemeClr val="accent2"/>
              </a:solidFill>
              <a:latin typeface="+mn-ea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594AD39-1264-44FB-9659-7901314242FB}"/>
              </a:ext>
            </a:extLst>
          </p:cNvPr>
          <p:cNvCxnSpPr>
            <a:cxnSpLocks/>
          </p:cNvCxnSpPr>
          <p:nvPr/>
        </p:nvCxnSpPr>
        <p:spPr>
          <a:xfrm>
            <a:off x="1061630" y="1097280"/>
            <a:ext cx="11130370" cy="0"/>
          </a:xfrm>
          <a:prstGeom prst="line">
            <a:avLst/>
          </a:prstGeom>
          <a:ln>
            <a:solidFill>
              <a:srgbClr val="3D5B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9753600" y="6535271"/>
            <a:ext cx="2438400" cy="3227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835" y="3143407"/>
            <a:ext cx="8798784" cy="1425429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9221"/>
            <a:ext cx="12192000" cy="14336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E05A515-73BD-4F7C-A919-EAFE378DB41F}"/>
              </a:ext>
            </a:extLst>
          </p:cNvPr>
          <p:cNvSpPr txBox="1"/>
          <p:nvPr/>
        </p:nvSpPr>
        <p:spPr>
          <a:xfrm>
            <a:off x="160421" y="1067530"/>
            <a:ext cx="10486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solidFill>
                  <a:schemeClr val="accent2"/>
                </a:solidFill>
                <a:latin typeface="+mn-ea"/>
              </a:rPr>
              <a:t>Header</a:t>
            </a:r>
            <a:endParaRPr lang="ko-KR" altLang="en-US" sz="2000" dirty="0">
              <a:solidFill>
                <a:schemeClr val="accent2"/>
              </a:solidFill>
              <a:latin typeface="+mn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E05A515-73BD-4F7C-A919-EAFE378DB41F}"/>
              </a:ext>
            </a:extLst>
          </p:cNvPr>
          <p:cNvSpPr txBox="1"/>
          <p:nvPr/>
        </p:nvSpPr>
        <p:spPr>
          <a:xfrm>
            <a:off x="176377" y="4436661"/>
            <a:ext cx="9589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solidFill>
                  <a:schemeClr val="accent2"/>
                </a:solidFill>
                <a:latin typeface="+mn-ea"/>
              </a:rPr>
              <a:t>Footer</a:t>
            </a:r>
            <a:endParaRPr lang="ko-KR" altLang="en-US" sz="2000" dirty="0">
              <a:solidFill>
                <a:schemeClr val="accent2"/>
              </a:solidFill>
              <a:latin typeface="+mn-ea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85" y="1600269"/>
            <a:ext cx="8403287" cy="1548959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1379" y="1497666"/>
            <a:ext cx="2562225" cy="135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773226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5793BFC-7410-4CA5-9F33-BBE620E91B97}"/>
              </a:ext>
            </a:extLst>
          </p:cNvPr>
          <p:cNvSpPr/>
          <p:nvPr/>
        </p:nvSpPr>
        <p:spPr>
          <a:xfrm>
            <a:off x="0" y="-2"/>
            <a:ext cx="2438400" cy="160423"/>
          </a:xfrm>
          <a:prstGeom prst="rect">
            <a:avLst/>
          </a:prstGeom>
          <a:solidFill>
            <a:srgbClr val="3D5B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911BEAA-E3C2-4AE3-963F-87E3CAF3FB81}"/>
              </a:ext>
            </a:extLst>
          </p:cNvPr>
          <p:cNvSpPr/>
          <p:nvPr/>
        </p:nvSpPr>
        <p:spPr>
          <a:xfrm>
            <a:off x="2438400" y="-2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7D8FA21-061E-4374-84B8-289D75129065}"/>
              </a:ext>
            </a:extLst>
          </p:cNvPr>
          <p:cNvSpPr/>
          <p:nvPr/>
        </p:nvSpPr>
        <p:spPr>
          <a:xfrm>
            <a:off x="4876800" y="-2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13425E8-514E-4A6A-80B1-6C04D22E0E7B}"/>
              </a:ext>
            </a:extLst>
          </p:cNvPr>
          <p:cNvSpPr/>
          <p:nvPr/>
        </p:nvSpPr>
        <p:spPr>
          <a:xfrm>
            <a:off x="73152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73FA5A3-7443-4A4A-A0C2-99EF274D1D5C}"/>
              </a:ext>
            </a:extLst>
          </p:cNvPr>
          <p:cNvSpPr/>
          <p:nvPr/>
        </p:nvSpPr>
        <p:spPr>
          <a:xfrm>
            <a:off x="97536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8BFED9-3247-4858-97FC-29981B727AB9}"/>
              </a:ext>
            </a:extLst>
          </p:cNvPr>
          <p:cNvSpPr txBox="1"/>
          <p:nvPr/>
        </p:nvSpPr>
        <p:spPr>
          <a:xfrm>
            <a:off x="160421" y="304800"/>
            <a:ext cx="7521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2"/>
                </a:solidFill>
                <a:latin typeface="+mn-ea"/>
              </a:rPr>
              <a:t>Part </a:t>
            </a:r>
            <a:r>
              <a:rPr lang="en-US" altLang="ko-KR" sz="1600" dirty="0">
                <a:solidFill>
                  <a:schemeClr val="accent2"/>
                </a:solidFill>
                <a:latin typeface="+mn-ea"/>
              </a:rPr>
              <a:t>5</a:t>
            </a:r>
            <a:endParaRPr lang="ko-KR" altLang="en-US" sz="1600" dirty="0">
              <a:solidFill>
                <a:schemeClr val="accent2"/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05A515-73BD-4F7C-A919-EAFE378DB41F}"/>
              </a:ext>
            </a:extLst>
          </p:cNvPr>
          <p:cNvSpPr txBox="1"/>
          <p:nvPr/>
        </p:nvSpPr>
        <p:spPr>
          <a:xfrm>
            <a:off x="1061630" y="320188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smtClean="0">
                <a:solidFill>
                  <a:schemeClr val="accent2"/>
                </a:solidFill>
                <a:latin typeface="+mn-ea"/>
              </a:rPr>
              <a:t>메인</a:t>
            </a:r>
            <a:endParaRPr lang="ko-KR" altLang="en-US" sz="3600" dirty="0">
              <a:solidFill>
                <a:schemeClr val="accent2"/>
              </a:solidFill>
              <a:latin typeface="+mn-ea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594AD39-1264-44FB-9659-7901314242FB}"/>
              </a:ext>
            </a:extLst>
          </p:cNvPr>
          <p:cNvCxnSpPr>
            <a:cxnSpLocks/>
          </p:cNvCxnSpPr>
          <p:nvPr/>
        </p:nvCxnSpPr>
        <p:spPr>
          <a:xfrm>
            <a:off x="1061630" y="1097280"/>
            <a:ext cx="11130370" cy="0"/>
          </a:xfrm>
          <a:prstGeom prst="line">
            <a:avLst/>
          </a:prstGeom>
          <a:ln>
            <a:solidFill>
              <a:srgbClr val="3D5B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9753600" y="6535271"/>
            <a:ext cx="2438400" cy="3227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108" y="1126286"/>
            <a:ext cx="9583615" cy="4969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542893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5793BFC-7410-4CA5-9F33-BBE620E91B97}"/>
              </a:ext>
            </a:extLst>
          </p:cNvPr>
          <p:cNvSpPr/>
          <p:nvPr/>
        </p:nvSpPr>
        <p:spPr>
          <a:xfrm>
            <a:off x="0" y="-2"/>
            <a:ext cx="2438400" cy="160423"/>
          </a:xfrm>
          <a:prstGeom prst="rect">
            <a:avLst/>
          </a:prstGeom>
          <a:solidFill>
            <a:srgbClr val="3D5B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911BEAA-E3C2-4AE3-963F-87E3CAF3FB81}"/>
              </a:ext>
            </a:extLst>
          </p:cNvPr>
          <p:cNvSpPr/>
          <p:nvPr/>
        </p:nvSpPr>
        <p:spPr>
          <a:xfrm>
            <a:off x="2438400" y="-2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7D8FA21-061E-4374-84B8-289D75129065}"/>
              </a:ext>
            </a:extLst>
          </p:cNvPr>
          <p:cNvSpPr/>
          <p:nvPr/>
        </p:nvSpPr>
        <p:spPr>
          <a:xfrm>
            <a:off x="4876800" y="-2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13425E8-514E-4A6A-80B1-6C04D22E0E7B}"/>
              </a:ext>
            </a:extLst>
          </p:cNvPr>
          <p:cNvSpPr/>
          <p:nvPr/>
        </p:nvSpPr>
        <p:spPr>
          <a:xfrm>
            <a:off x="73152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73FA5A3-7443-4A4A-A0C2-99EF274D1D5C}"/>
              </a:ext>
            </a:extLst>
          </p:cNvPr>
          <p:cNvSpPr/>
          <p:nvPr/>
        </p:nvSpPr>
        <p:spPr>
          <a:xfrm>
            <a:off x="97536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8BFED9-3247-4858-97FC-29981B727AB9}"/>
              </a:ext>
            </a:extLst>
          </p:cNvPr>
          <p:cNvSpPr txBox="1"/>
          <p:nvPr/>
        </p:nvSpPr>
        <p:spPr>
          <a:xfrm>
            <a:off x="160421" y="304800"/>
            <a:ext cx="7521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2"/>
                </a:solidFill>
                <a:latin typeface="+mn-ea"/>
              </a:rPr>
              <a:t>Part </a:t>
            </a:r>
            <a:r>
              <a:rPr lang="en-US" altLang="ko-KR" sz="1600" dirty="0">
                <a:solidFill>
                  <a:schemeClr val="accent2"/>
                </a:solidFill>
                <a:latin typeface="+mn-ea"/>
              </a:rPr>
              <a:t>5</a:t>
            </a:r>
            <a:endParaRPr lang="ko-KR" altLang="en-US" sz="1600" dirty="0">
              <a:solidFill>
                <a:schemeClr val="accent2"/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05A515-73BD-4F7C-A919-EAFE378DB41F}"/>
              </a:ext>
            </a:extLst>
          </p:cNvPr>
          <p:cNvSpPr txBox="1"/>
          <p:nvPr/>
        </p:nvSpPr>
        <p:spPr>
          <a:xfrm>
            <a:off x="1061630" y="320188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smtClean="0">
                <a:solidFill>
                  <a:schemeClr val="accent2"/>
                </a:solidFill>
                <a:latin typeface="+mn-ea"/>
              </a:rPr>
              <a:t>로그인</a:t>
            </a:r>
            <a:endParaRPr lang="ko-KR" altLang="en-US" sz="3600" dirty="0">
              <a:solidFill>
                <a:schemeClr val="accent2"/>
              </a:solidFill>
              <a:latin typeface="+mn-ea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594AD39-1264-44FB-9659-7901314242FB}"/>
              </a:ext>
            </a:extLst>
          </p:cNvPr>
          <p:cNvCxnSpPr>
            <a:cxnSpLocks/>
          </p:cNvCxnSpPr>
          <p:nvPr/>
        </p:nvCxnSpPr>
        <p:spPr>
          <a:xfrm>
            <a:off x="1061630" y="1097280"/>
            <a:ext cx="11130370" cy="0"/>
          </a:xfrm>
          <a:prstGeom prst="line">
            <a:avLst/>
          </a:prstGeom>
          <a:ln>
            <a:solidFill>
              <a:srgbClr val="3D5B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9753600" y="6535271"/>
            <a:ext cx="2438400" cy="3227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1844186"/>
            <a:ext cx="5324475" cy="462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006430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1"/>
            <a:ext cx="7356764" cy="6858001"/>
          </a:xfrm>
          <a:prstGeom prst="rect">
            <a:avLst/>
          </a:prstGeom>
          <a:solidFill>
            <a:srgbClr val="3D5B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97DE0FD-DDA9-4D1F-BF06-8014D8845C7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-1"/>
            <a:ext cx="6096000" cy="6858001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56C74D8-F170-447D-B69F-E6349C6CB9ED}"/>
              </a:ext>
            </a:extLst>
          </p:cNvPr>
          <p:cNvCxnSpPr/>
          <p:nvPr/>
        </p:nvCxnSpPr>
        <p:spPr>
          <a:xfrm>
            <a:off x="802105" y="1540042"/>
            <a:ext cx="529389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85EA883-ADF8-4384-854B-A47AF521B082}"/>
              </a:ext>
            </a:extLst>
          </p:cNvPr>
          <p:cNvSpPr txBox="1"/>
          <p:nvPr/>
        </p:nvSpPr>
        <p:spPr>
          <a:xfrm>
            <a:off x="802105" y="611196"/>
            <a:ext cx="10406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300" dirty="0">
                <a:solidFill>
                  <a:schemeClr val="bg1"/>
                </a:solidFill>
                <a:latin typeface="+mn-ea"/>
              </a:rPr>
              <a:t>목차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86C152-90B0-48E4-9A04-F12E2640CB0A}"/>
              </a:ext>
            </a:extLst>
          </p:cNvPr>
          <p:cNvSpPr txBox="1"/>
          <p:nvPr/>
        </p:nvSpPr>
        <p:spPr>
          <a:xfrm>
            <a:off x="1965157" y="949750"/>
            <a:ext cx="2220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+mn-ea"/>
              </a:rPr>
              <a:t>A table of contents.</a:t>
            </a:r>
            <a:endParaRPr lang="ko-KR" altLang="en-US" dirty="0">
              <a:solidFill>
                <a:schemeClr val="bg1"/>
              </a:solidFill>
              <a:latin typeface="+mn-ea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748C335-F1F7-4CC2-B38D-93AB9F2985A2}"/>
              </a:ext>
            </a:extLst>
          </p:cNvPr>
          <p:cNvGrpSpPr/>
          <p:nvPr/>
        </p:nvGrpSpPr>
        <p:grpSpPr>
          <a:xfrm>
            <a:off x="802105" y="2388685"/>
            <a:ext cx="2768936" cy="523220"/>
            <a:chOff x="802105" y="2134906"/>
            <a:chExt cx="2768936" cy="52322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5E9E67C-6263-4256-9F68-9B9A9852E74C}"/>
                </a:ext>
              </a:extLst>
            </p:cNvPr>
            <p:cNvSpPr txBox="1"/>
            <p:nvPr/>
          </p:nvSpPr>
          <p:spPr>
            <a:xfrm>
              <a:off x="802105" y="2134906"/>
              <a:ext cx="68480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spc="300" dirty="0">
                  <a:solidFill>
                    <a:schemeClr val="bg1"/>
                  </a:solidFill>
                  <a:latin typeface="+mn-ea"/>
                </a:rPr>
                <a:t>01</a:t>
              </a:r>
              <a:endParaRPr lang="ko-KR" altLang="en-US" sz="2800" spc="300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51A3D00-9373-4B0F-ADE9-2AF322B5B58E}"/>
                </a:ext>
              </a:extLst>
            </p:cNvPr>
            <p:cNvSpPr txBox="1"/>
            <p:nvPr/>
          </p:nvSpPr>
          <p:spPr>
            <a:xfrm>
              <a:off x="1611850" y="2134906"/>
              <a:ext cx="195919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300" dirty="0" err="1" smtClean="0">
                  <a:solidFill>
                    <a:schemeClr val="bg1"/>
                  </a:solidFill>
                </a:rPr>
                <a:t>멍냥남매</a:t>
              </a:r>
              <a:r>
                <a:rPr lang="ko-KR" altLang="en-US" sz="2800" spc="-300" dirty="0" smtClean="0">
                  <a:solidFill>
                    <a:schemeClr val="bg1"/>
                  </a:solidFill>
                </a:rPr>
                <a:t> 소개</a:t>
              </a:r>
              <a:endParaRPr lang="ko-KR" altLang="en-US" sz="2800" spc="-3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7170C8F1-8653-4C7C-AC3A-E023FAFF0B0D}"/>
              </a:ext>
            </a:extLst>
          </p:cNvPr>
          <p:cNvGrpSpPr/>
          <p:nvPr/>
        </p:nvGrpSpPr>
        <p:grpSpPr>
          <a:xfrm>
            <a:off x="782118" y="3050134"/>
            <a:ext cx="3132817" cy="523220"/>
            <a:chOff x="802105" y="2134906"/>
            <a:chExt cx="3132817" cy="52322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139A89C-BF50-42A9-930D-549ED66528F1}"/>
                </a:ext>
              </a:extLst>
            </p:cNvPr>
            <p:cNvSpPr txBox="1"/>
            <p:nvPr/>
          </p:nvSpPr>
          <p:spPr>
            <a:xfrm>
              <a:off x="802105" y="2134906"/>
              <a:ext cx="6815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spc="300" dirty="0">
                  <a:solidFill>
                    <a:schemeClr val="bg1"/>
                  </a:solidFill>
                  <a:latin typeface="+mn-ea"/>
                </a:rPr>
                <a:t>02</a:t>
              </a:r>
              <a:endParaRPr lang="ko-KR" altLang="en-US" sz="2800" spc="300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DB1BBAB-1DD4-40C2-81B9-827FAE86FEC9}"/>
                </a:ext>
              </a:extLst>
            </p:cNvPr>
            <p:cNvSpPr txBox="1"/>
            <p:nvPr/>
          </p:nvSpPr>
          <p:spPr>
            <a:xfrm>
              <a:off x="1611850" y="2134906"/>
              <a:ext cx="232307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300" dirty="0" smtClean="0">
                  <a:solidFill>
                    <a:schemeClr val="bg1"/>
                  </a:solidFill>
                </a:rPr>
                <a:t>개발환경 및 일정</a:t>
              </a:r>
              <a:endParaRPr lang="ko-KR" altLang="en-US" sz="2800" spc="-3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EB747CD3-6CC6-4BD3-B10B-63BDB10AE0F1}"/>
              </a:ext>
            </a:extLst>
          </p:cNvPr>
          <p:cNvGrpSpPr/>
          <p:nvPr/>
        </p:nvGrpSpPr>
        <p:grpSpPr>
          <a:xfrm>
            <a:off x="802105" y="3711583"/>
            <a:ext cx="1985067" cy="523220"/>
            <a:chOff x="802105" y="2134906"/>
            <a:chExt cx="1985067" cy="52322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1A0ADE3-27EA-4373-9F0D-CAAE18A5A8A1}"/>
                </a:ext>
              </a:extLst>
            </p:cNvPr>
            <p:cNvSpPr txBox="1"/>
            <p:nvPr/>
          </p:nvSpPr>
          <p:spPr>
            <a:xfrm>
              <a:off x="802105" y="2134906"/>
              <a:ext cx="6815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spc="300" dirty="0">
                  <a:solidFill>
                    <a:schemeClr val="bg1"/>
                  </a:solidFill>
                  <a:latin typeface="+mn-ea"/>
                </a:rPr>
                <a:t>03</a:t>
              </a:r>
              <a:endParaRPr lang="ko-KR" altLang="en-US" sz="2800" spc="300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D49F61C-6094-4167-9B37-F9572D4C0726}"/>
                </a:ext>
              </a:extLst>
            </p:cNvPr>
            <p:cNvSpPr txBox="1"/>
            <p:nvPr/>
          </p:nvSpPr>
          <p:spPr>
            <a:xfrm>
              <a:off x="1611850" y="2134906"/>
              <a:ext cx="117532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spc="-300" dirty="0" smtClean="0">
                  <a:solidFill>
                    <a:schemeClr val="bg1"/>
                  </a:solidFill>
                </a:rPr>
                <a:t>DB</a:t>
              </a:r>
              <a:r>
                <a:rPr lang="ko-KR" altLang="en-US" sz="2800" spc="-300" dirty="0" smtClean="0">
                  <a:solidFill>
                    <a:schemeClr val="bg1"/>
                  </a:solidFill>
                </a:rPr>
                <a:t>구성</a:t>
              </a:r>
              <a:endParaRPr lang="ko-KR" altLang="en-US" sz="2800" spc="-3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EF02CC46-B1FB-4C55-966C-AE30B967D48B}"/>
              </a:ext>
            </a:extLst>
          </p:cNvPr>
          <p:cNvGrpSpPr/>
          <p:nvPr/>
        </p:nvGrpSpPr>
        <p:grpSpPr>
          <a:xfrm>
            <a:off x="782118" y="4373032"/>
            <a:ext cx="2768936" cy="523220"/>
            <a:chOff x="802105" y="2134906"/>
            <a:chExt cx="2768936" cy="52322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BFD09C5-E6CF-49A7-93CF-0771D827C9F8}"/>
                </a:ext>
              </a:extLst>
            </p:cNvPr>
            <p:cNvSpPr txBox="1"/>
            <p:nvPr/>
          </p:nvSpPr>
          <p:spPr>
            <a:xfrm>
              <a:off x="802105" y="2134906"/>
              <a:ext cx="6815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spc="300" dirty="0">
                  <a:solidFill>
                    <a:schemeClr val="bg1"/>
                  </a:solidFill>
                  <a:latin typeface="+mn-ea"/>
                </a:rPr>
                <a:t>04</a:t>
              </a:r>
              <a:endParaRPr lang="ko-KR" altLang="en-US" sz="2800" spc="300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3E5C2C0-DA70-4CF3-B97A-7D44B2B0A087}"/>
                </a:ext>
              </a:extLst>
            </p:cNvPr>
            <p:cNvSpPr txBox="1"/>
            <p:nvPr/>
          </p:nvSpPr>
          <p:spPr>
            <a:xfrm>
              <a:off x="1611850" y="2134906"/>
              <a:ext cx="195919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300" dirty="0" smtClean="0">
                  <a:solidFill>
                    <a:schemeClr val="bg1"/>
                  </a:solidFill>
                </a:rPr>
                <a:t>프로젝트 구성</a:t>
              </a:r>
              <a:endParaRPr lang="ko-KR" altLang="en-US" sz="2800" spc="-3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EF02CC46-B1FB-4C55-966C-AE30B967D48B}"/>
              </a:ext>
            </a:extLst>
          </p:cNvPr>
          <p:cNvGrpSpPr/>
          <p:nvPr/>
        </p:nvGrpSpPr>
        <p:grpSpPr>
          <a:xfrm>
            <a:off x="802105" y="5034481"/>
            <a:ext cx="3859049" cy="1184669"/>
            <a:chOff x="802105" y="2134906"/>
            <a:chExt cx="3859049" cy="1184669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BFD09C5-E6CF-49A7-93CF-0771D827C9F8}"/>
                </a:ext>
              </a:extLst>
            </p:cNvPr>
            <p:cNvSpPr txBox="1"/>
            <p:nvPr/>
          </p:nvSpPr>
          <p:spPr>
            <a:xfrm>
              <a:off x="802105" y="2134906"/>
              <a:ext cx="6815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spc="300" dirty="0" smtClean="0">
                  <a:solidFill>
                    <a:schemeClr val="bg1"/>
                  </a:solidFill>
                  <a:latin typeface="+mn-ea"/>
                </a:rPr>
                <a:t>05</a:t>
              </a:r>
              <a:endParaRPr lang="ko-KR" altLang="en-US" sz="2800" spc="300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3E5C2C0-DA70-4CF3-B97A-7D44B2B0A087}"/>
                </a:ext>
              </a:extLst>
            </p:cNvPr>
            <p:cNvSpPr txBox="1"/>
            <p:nvPr/>
          </p:nvSpPr>
          <p:spPr>
            <a:xfrm>
              <a:off x="1611850" y="2134906"/>
              <a:ext cx="131318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300" smtClean="0">
                  <a:solidFill>
                    <a:schemeClr val="bg1"/>
                  </a:solidFill>
                </a:rPr>
                <a:t>화면구성</a:t>
              </a:r>
              <a:endParaRPr lang="ko-KR" altLang="en-US" sz="2800" spc="-300" dirty="0">
                <a:solidFill>
                  <a:schemeClr val="bg1"/>
                </a:solidFill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BFD09C5-E6CF-49A7-93CF-0771D827C9F8}"/>
                </a:ext>
              </a:extLst>
            </p:cNvPr>
            <p:cNvSpPr txBox="1"/>
            <p:nvPr/>
          </p:nvSpPr>
          <p:spPr>
            <a:xfrm>
              <a:off x="822306" y="2796355"/>
              <a:ext cx="6815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spc="300" dirty="0" smtClean="0">
                  <a:solidFill>
                    <a:schemeClr val="bg1"/>
                  </a:solidFill>
                  <a:latin typeface="+mn-ea"/>
                </a:rPr>
                <a:t>06</a:t>
              </a:r>
              <a:endParaRPr lang="ko-KR" altLang="en-US" sz="2800" spc="300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3E5C2C0-DA70-4CF3-B97A-7D44B2B0A087}"/>
                </a:ext>
              </a:extLst>
            </p:cNvPr>
            <p:cNvSpPr txBox="1"/>
            <p:nvPr/>
          </p:nvSpPr>
          <p:spPr>
            <a:xfrm>
              <a:off x="1607113" y="2796355"/>
              <a:ext cx="305404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spc="-300" dirty="0" err="1" smtClean="0">
                  <a:solidFill>
                    <a:schemeClr val="bg1"/>
                  </a:solidFill>
                  <a:latin typeface="+mn-ea"/>
                </a:rPr>
                <a:t>Git</a:t>
              </a:r>
              <a:r>
                <a:rPr lang="en-US" altLang="ko-KR" sz="2800" spc="-300" dirty="0" smtClean="0">
                  <a:solidFill>
                    <a:schemeClr val="bg1"/>
                  </a:solidFill>
                </a:rPr>
                <a:t> &amp; </a:t>
              </a:r>
              <a:r>
                <a:rPr lang="ko-KR" altLang="en-US" sz="2800" spc="-300" dirty="0" smtClean="0">
                  <a:solidFill>
                    <a:schemeClr val="bg1"/>
                  </a:solidFill>
                </a:rPr>
                <a:t>후기 및 </a:t>
              </a:r>
              <a:r>
                <a:rPr lang="ko-KR" altLang="en-US" sz="2800" spc="-300" dirty="0" err="1" smtClean="0">
                  <a:solidFill>
                    <a:schemeClr val="bg1"/>
                  </a:solidFill>
                </a:rPr>
                <a:t>개선요소</a:t>
              </a:r>
              <a:endParaRPr lang="ko-KR" altLang="en-US" sz="2800" spc="-3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27585194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5793BFC-7410-4CA5-9F33-BBE620E91B97}"/>
              </a:ext>
            </a:extLst>
          </p:cNvPr>
          <p:cNvSpPr/>
          <p:nvPr/>
        </p:nvSpPr>
        <p:spPr>
          <a:xfrm>
            <a:off x="0" y="-2"/>
            <a:ext cx="2438400" cy="160423"/>
          </a:xfrm>
          <a:prstGeom prst="rect">
            <a:avLst/>
          </a:prstGeom>
          <a:solidFill>
            <a:srgbClr val="3D5B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911BEAA-E3C2-4AE3-963F-87E3CAF3FB81}"/>
              </a:ext>
            </a:extLst>
          </p:cNvPr>
          <p:cNvSpPr/>
          <p:nvPr/>
        </p:nvSpPr>
        <p:spPr>
          <a:xfrm>
            <a:off x="2438400" y="-2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7D8FA21-061E-4374-84B8-289D75129065}"/>
              </a:ext>
            </a:extLst>
          </p:cNvPr>
          <p:cNvSpPr/>
          <p:nvPr/>
        </p:nvSpPr>
        <p:spPr>
          <a:xfrm>
            <a:off x="4876800" y="-2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13425E8-514E-4A6A-80B1-6C04D22E0E7B}"/>
              </a:ext>
            </a:extLst>
          </p:cNvPr>
          <p:cNvSpPr/>
          <p:nvPr/>
        </p:nvSpPr>
        <p:spPr>
          <a:xfrm>
            <a:off x="73152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73FA5A3-7443-4A4A-A0C2-99EF274D1D5C}"/>
              </a:ext>
            </a:extLst>
          </p:cNvPr>
          <p:cNvSpPr/>
          <p:nvPr/>
        </p:nvSpPr>
        <p:spPr>
          <a:xfrm>
            <a:off x="97536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8BFED9-3247-4858-97FC-29981B727AB9}"/>
              </a:ext>
            </a:extLst>
          </p:cNvPr>
          <p:cNvSpPr txBox="1"/>
          <p:nvPr/>
        </p:nvSpPr>
        <p:spPr>
          <a:xfrm>
            <a:off x="160421" y="304800"/>
            <a:ext cx="7521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2"/>
                </a:solidFill>
                <a:latin typeface="+mn-ea"/>
              </a:rPr>
              <a:t>Part </a:t>
            </a:r>
            <a:r>
              <a:rPr lang="en-US" altLang="ko-KR" sz="1600" dirty="0">
                <a:solidFill>
                  <a:schemeClr val="accent2"/>
                </a:solidFill>
                <a:latin typeface="+mn-ea"/>
              </a:rPr>
              <a:t>5</a:t>
            </a:r>
            <a:endParaRPr lang="ko-KR" altLang="en-US" sz="1600" dirty="0">
              <a:solidFill>
                <a:schemeClr val="accent2"/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05A515-73BD-4F7C-A919-EAFE378DB41F}"/>
              </a:ext>
            </a:extLst>
          </p:cNvPr>
          <p:cNvSpPr txBox="1"/>
          <p:nvPr/>
        </p:nvSpPr>
        <p:spPr>
          <a:xfrm>
            <a:off x="1061630" y="320188"/>
            <a:ext cx="46858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smtClean="0">
                <a:solidFill>
                  <a:schemeClr val="accent2"/>
                </a:solidFill>
                <a:latin typeface="+mn-ea"/>
              </a:rPr>
              <a:t>아이디</a:t>
            </a:r>
            <a:r>
              <a:rPr lang="en-US" altLang="ko-KR" sz="3600" dirty="0" smtClean="0">
                <a:solidFill>
                  <a:schemeClr val="accent2"/>
                </a:solidFill>
                <a:latin typeface="+mn-ea"/>
              </a:rPr>
              <a:t>/</a:t>
            </a:r>
            <a:r>
              <a:rPr lang="ko-KR" altLang="en-US" sz="3600" dirty="0" smtClean="0">
                <a:solidFill>
                  <a:schemeClr val="accent2"/>
                </a:solidFill>
                <a:latin typeface="+mn-ea"/>
              </a:rPr>
              <a:t>비</a:t>
            </a:r>
            <a:r>
              <a:rPr lang="ko-KR" altLang="en-US" sz="3600" dirty="0" smtClean="0">
                <a:solidFill>
                  <a:schemeClr val="accent2"/>
                </a:solidFill>
                <a:latin typeface="+mn-ea"/>
              </a:rPr>
              <a:t>밀번호 찾기</a:t>
            </a:r>
            <a:endParaRPr lang="ko-KR" altLang="en-US" sz="3600" dirty="0">
              <a:solidFill>
                <a:schemeClr val="accent2"/>
              </a:solidFill>
              <a:latin typeface="+mn-ea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594AD39-1264-44FB-9659-7901314242FB}"/>
              </a:ext>
            </a:extLst>
          </p:cNvPr>
          <p:cNvCxnSpPr>
            <a:cxnSpLocks/>
          </p:cNvCxnSpPr>
          <p:nvPr/>
        </p:nvCxnSpPr>
        <p:spPr>
          <a:xfrm>
            <a:off x="1061630" y="1097280"/>
            <a:ext cx="11130370" cy="0"/>
          </a:xfrm>
          <a:prstGeom prst="line">
            <a:avLst/>
          </a:prstGeom>
          <a:ln>
            <a:solidFill>
              <a:srgbClr val="3D5B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9753600" y="6535271"/>
            <a:ext cx="2438400" cy="3227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815" y="1847708"/>
            <a:ext cx="3394662" cy="3750702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2758" y="1847708"/>
            <a:ext cx="3167147" cy="3463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449541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5793BFC-7410-4CA5-9F33-BBE620E91B97}"/>
              </a:ext>
            </a:extLst>
          </p:cNvPr>
          <p:cNvSpPr/>
          <p:nvPr/>
        </p:nvSpPr>
        <p:spPr>
          <a:xfrm>
            <a:off x="0" y="-2"/>
            <a:ext cx="2438400" cy="160423"/>
          </a:xfrm>
          <a:prstGeom prst="rect">
            <a:avLst/>
          </a:prstGeom>
          <a:solidFill>
            <a:srgbClr val="3D5B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911BEAA-E3C2-4AE3-963F-87E3CAF3FB81}"/>
              </a:ext>
            </a:extLst>
          </p:cNvPr>
          <p:cNvSpPr/>
          <p:nvPr/>
        </p:nvSpPr>
        <p:spPr>
          <a:xfrm>
            <a:off x="2438400" y="-2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7D8FA21-061E-4374-84B8-289D75129065}"/>
              </a:ext>
            </a:extLst>
          </p:cNvPr>
          <p:cNvSpPr/>
          <p:nvPr/>
        </p:nvSpPr>
        <p:spPr>
          <a:xfrm>
            <a:off x="4876800" y="-2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13425E8-514E-4A6A-80B1-6C04D22E0E7B}"/>
              </a:ext>
            </a:extLst>
          </p:cNvPr>
          <p:cNvSpPr/>
          <p:nvPr/>
        </p:nvSpPr>
        <p:spPr>
          <a:xfrm>
            <a:off x="73152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73FA5A3-7443-4A4A-A0C2-99EF274D1D5C}"/>
              </a:ext>
            </a:extLst>
          </p:cNvPr>
          <p:cNvSpPr/>
          <p:nvPr/>
        </p:nvSpPr>
        <p:spPr>
          <a:xfrm>
            <a:off x="97536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8BFED9-3247-4858-97FC-29981B727AB9}"/>
              </a:ext>
            </a:extLst>
          </p:cNvPr>
          <p:cNvSpPr txBox="1"/>
          <p:nvPr/>
        </p:nvSpPr>
        <p:spPr>
          <a:xfrm>
            <a:off x="160421" y="304800"/>
            <a:ext cx="7521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2"/>
                </a:solidFill>
                <a:latin typeface="+mn-ea"/>
              </a:rPr>
              <a:t>Part </a:t>
            </a:r>
            <a:r>
              <a:rPr lang="en-US" altLang="ko-KR" sz="1600" dirty="0">
                <a:solidFill>
                  <a:schemeClr val="accent2"/>
                </a:solidFill>
                <a:latin typeface="+mn-ea"/>
              </a:rPr>
              <a:t>5</a:t>
            </a:r>
            <a:endParaRPr lang="ko-KR" altLang="en-US" sz="1600" dirty="0">
              <a:solidFill>
                <a:schemeClr val="accent2"/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05A515-73BD-4F7C-A919-EAFE378DB41F}"/>
              </a:ext>
            </a:extLst>
          </p:cNvPr>
          <p:cNvSpPr txBox="1"/>
          <p:nvPr/>
        </p:nvSpPr>
        <p:spPr>
          <a:xfrm>
            <a:off x="1061630" y="320188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smtClean="0">
                <a:solidFill>
                  <a:schemeClr val="accent2"/>
                </a:solidFill>
                <a:latin typeface="+mn-ea"/>
              </a:rPr>
              <a:t>회원가입</a:t>
            </a:r>
            <a:endParaRPr lang="ko-KR" altLang="en-US" sz="3600" dirty="0">
              <a:solidFill>
                <a:schemeClr val="accent2"/>
              </a:solidFill>
              <a:latin typeface="+mn-ea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594AD39-1264-44FB-9659-7901314242FB}"/>
              </a:ext>
            </a:extLst>
          </p:cNvPr>
          <p:cNvCxnSpPr>
            <a:cxnSpLocks/>
          </p:cNvCxnSpPr>
          <p:nvPr/>
        </p:nvCxnSpPr>
        <p:spPr>
          <a:xfrm>
            <a:off x="1061630" y="1097280"/>
            <a:ext cx="11130370" cy="0"/>
          </a:xfrm>
          <a:prstGeom prst="line">
            <a:avLst/>
          </a:prstGeom>
          <a:ln>
            <a:solidFill>
              <a:srgbClr val="3D5B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9753600" y="6535271"/>
            <a:ext cx="2438400" cy="3227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21" y="1533229"/>
            <a:ext cx="5318884" cy="256625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8832" y="1469049"/>
            <a:ext cx="3918492" cy="4466492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0376" y="4238992"/>
            <a:ext cx="3185158" cy="2716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134911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5793BFC-7410-4CA5-9F33-BBE620E91B97}"/>
              </a:ext>
            </a:extLst>
          </p:cNvPr>
          <p:cNvSpPr/>
          <p:nvPr/>
        </p:nvSpPr>
        <p:spPr>
          <a:xfrm>
            <a:off x="0" y="-2"/>
            <a:ext cx="2438400" cy="160423"/>
          </a:xfrm>
          <a:prstGeom prst="rect">
            <a:avLst/>
          </a:prstGeom>
          <a:solidFill>
            <a:srgbClr val="3D5B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911BEAA-E3C2-4AE3-963F-87E3CAF3FB81}"/>
              </a:ext>
            </a:extLst>
          </p:cNvPr>
          <p:cNvSpPr/>
          <p:nvPr/>
        </p:nvSpPr>
        <p:spPr>
          <a:xfrm>
            <a:off x="2438400" y="-2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7D8FA21-061E-4374-84B8-289D75129065}"/>
              </a:ext>
            </a:extLst>
          </p:cNvPr>
          <p:cNvSpPr/>
          <p:nvPr/>
        </p:nvSpPr>
        <p:spPr>
          <a:xfrm>
            <a:off x="4876800" y="-2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13425E8-514E-4A6A-80B1-6C04D22E0E7B}"/>
              </a:ext>
            </a:extLst>
          </p:cNvPr>
          <p:cNvSpPr/>
          <p:nvPr/>
        </p:nvSpPr>
        <p:spPr>
          <a:xfrm>
            <a:off x="73152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73FA5A3-7443-4A4A-A0C2-99EF274D1D5C}"/>
              </a:ext>
            </a:extLst>
          </p:cNvPr>
          <p:cNvSpPr/>
          <p:nvPr/>
        </p:nvSpPr>
        <p:spPr>
          <a:xfrm>
            <a:off x="97536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8BFED9-3247-4858-97FC-29981B727AB9}"/>
              </a:ext>
            </a:extLst>
          </p:cNvPr>
          <p:cNvSpPr txBox="1"/>
          <p:nvPr/>
        </p:nvSpPr>
        <p:spPr>
          <a:xfrm>
            <a:off x="160421" y="304800"/>
            <a:ext cx="7521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2"/>
                </a:solidFill>
                <a:latin typeface="+mn-ea"/>
              </a:rPr>
              <a:t>Part </a:t>
            </a:r>
            <a:r>
              <a:rPr lang="en-US" altLang="ko-KR" sz="1600" dirty="0">
                <a:solidFill>
                  <a:schemeClr val="accent2"/>
                </a:solidFill>
                <a:latin typeface="+mn-ea"/>
              </a:rPr>
              <a:t>5</a:t>
            </a:r>
            <a:endParaRPr lang="ko-KR" altLang="en-US" sz="1600" dirty="0">
              <a:solidFill>
                <a:schemeClr val="accent2"/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05A515-73BD-4F7C-A919-EAFE378DB41F}"/>
              </a:ext>
            </a:extLst>
          </p:cNvPr>
          <p:cNvSpPr txBox="1"/>
          <p:nvPr/>
        </p:nvSpPr>
        <p:spPr>
          <a:xfrm>
            <a:off x="1061630" y="320188"/>
            <a:ext cx="24929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err="1" smtClean="0">
                <a:solidFill>
                  <a:schemeClr val="accent2"/>
                </a:solidFill>
                <a:latin typeface="+mn-ea"/>
              </a:rPr>
              <a:t>마이페이지</a:t>
            </a:r>
            <a:endParaRPr lang="ko-KR" altLang="en-US" sz="3600" dirty="0">
              <a:solidFill>
                <a:schemeClr val="accent2"/>
              </a:solidFill>
              <a:latin typeface="+mn-ea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594AD39-1264-44FB-9659-7901314242FB}"/>
              </a:ext>
            </a:extLst>
          </p:cNvPr>
          <p:cNvCxnSpPr>
            <a:cxnSpLocks/>
          </p:cNvCxnSpPr>
          <p:nvPr/>
        </p:nvCxnSpPr>
        <p:spPr>
          <a:xfrm>
            <a:off x="1061630" y="1097280"/>
            <a:ext cx="11130370" cy="0"/>
          </a:xfrm>
          <a:prstGeom prst="line">
            <a:avLst/>
          </a:prstGeom>
          <a:ln>
            <a:solidFill>
              <a:srgbClr val="3D5B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9753600" y="6535271"/>
            <a:ext cx="2438400" cy="3227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2034140"/>
            <a:ext cx="4185579" cy="4128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241280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5793BFC-7410-4CA5-9F33-BBE620E91B97}"/>
              </a:ext>
            </a:extLst>
          </p:cNvPr>
          <p:cNvSpPr/>
          <p:nvPr/>
        </p:nvSpPr>
        <p:spPr>
          <a:xfrm>
            <a:off x="0" y="-2"/>
            <a:ext cx="2438400" cy="160423"/>
          </a:xfrm>
          <a:prstGeom prst="rect">
            <a:avLst/>
          </a:prstGeom>
          <a:solidFill>
            <a:srgbClr val="3D5B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911BEAA-E3C2-4AE3-963F-87E3CAF3FB81}"/>
              </a:ext>
            </a:extLst>
          </p:cNvPr>
          <p:cNvSpPr/>
          <p:nvPr/>
        </p:nvSpPr>
        <p:spPr>
          <a:xfrm>
            <a:off x="2438400" y="-2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7D8FA21-061E-4374-84B8-289D75129065}"/>
              </a:ext>
            </a:extLst>
          </p:cNvPr>
          <p:cNvSpPr/>
          <p:nvPr/>
        </p:nvSpPr>
        <p:spPr>
          <a:xfrm>
            <a:off x="4876800" y="-2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13425E8-514E-4A6A-80B1-6C04D22E0E7B}"/>
              </a:ext>
            </a:extLst>
          </p:cNvPr>
          <p:cNvSpPr/>
          <p:nvPr/>
        </p:nvSpPr>
        <p:spPr>
          <a:xfrm>
            <a:off x="73152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73FA5A3-7443-4A4A-A0C2-99EF274D1D5C}"/>
              </a:ext>
            </a:extLst>
          </p:cNvPr>
          <p:cNvSpPr/>
          <p:nvPr/>
        </p:nvSpPr>
        <p:spPr>
          <a:xfrm>
            <a:off x="97536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8BFED9-3247-4858-97FC-29981B727AB9}"/>
              </a:ext>
            </a:extLst>
          </p:cNvPr>
          <p:cNvSpPr txBox="1"/>
          <p:nvPr/>
        </p:nvSpPr>
        <p:spPr>
          <a:xfrm>
            <a:off x="160421" y="304800"/>
            <a:ext cx="7521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2"/>
                </a:solidFill>
                <a:latin typeface="+mn-ea"/>
              </a:rPr>
              <a:t>Part </a:t>
            </a:r>
            <a:r>
              <a:rPr lang="en-US" altLang="ko-KR" sz="1600" dirty="0">
                <a:solidFill>
                  <a:schemeClr val="accent2"/>
                </a:solidFill>
                <a:latin typeface="+mn-ea"/>
              </a:rPr>
              <a:t>5</a:t>
            </a:r>
            <a:endParaRPr lang="ko-KR" altLang="en-US" sz="1600" dirty="0">
              <a:solidFill>
                <a:schemeClr val="accent2"/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05A515-73BD-4F7C-A919-EAFE378DB41F}"/>
              </a:ext>
            </a:extLst>
          </p:cNvPr>
          <p:cNvSpPr txBox="1"/>
          <p:nvPr/>
        </p:nvSpPr>
        <p:spPr>
          <a:xfrm>
            <a:off x="1061630" y="320188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smtClean="0">
                <a:solidFill>
                  <a:schemeClr val="accent2"/>
                </a:solidFill>
                <a:latin typeface="+mn-ea"/>
              </a:rPr>
              <a:t>주문내역</a:t>
            </a:r>
            <a:endParaRPr lang="ko-KR" altLang="en-US" sz="3600" dirty="0">
              <a:solidFill>
                <a:schemeClr val="accent2"/>
              </a:solidFill>
              <a:latin typeface="+mn-ea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594AD39-1264-44FB-9659-7901314242FB}"/>
              </a:ext>
            </a:extLst>
          </p:cNvPr>
          <p:cNvCxnSpPr>
            <a:cxnSpLocks/>
          </p:cNvCxnSpPr>
          <p:nvPr/>
        </p:nvCxnSpPr>
        <p:spPr>
          <a:xfrm>
            <a:off x="1061630" y="1097280"/>
            <a:ext cx="11130370" cy="0"/>
          </a:xfrm>
          <a:prstGeom prst="line">
            <a:avLst/>
          </a:prstGeom>
          <a:ln>
            <a:solidFill>
              <a:srgbClr val="3D5B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9753600" y="6535271"/>
            <a:ext cx="2438400" cy="3227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34140"/>
            <a:ext cx="7138644" cy="3081429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1241" y="2350339"/>
            <a:ext cx="5499321" cy="3248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242773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5793BFC-7410-4CA5-9F33-BBE620E91B97}"/>
              </a:ext>
            </a:extLst>
          </p:cNvPr>
          <p:cNvSpPr/>
          <p:nvPr/>
        </p:nvSpPr>
        <p:spPr>
          <a:xfrm>
            <a:off x="0" y="-2"/>
            <a:ext cx="2438400" cy="160423"/>
          </a:xfrm>
          <a:prstGeom prst="rect">
            <a:avLst/>
          </a:prstGeom>
          <a:solidFill>
            <a:srgbClr val="3D5B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911BEAA-E3C2-4AE3-963F-87E3CAF3FB81}"/>
              </a:ext>
            </a:extLst>
          </p:cNvPr>
          <p:cNvSpPr/>
          <p:nvPr/>
        </p:nvSpPr>
        <p:spPr>
          <a:xfrm>
            <a:off x="2438400" y="-2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7D8FA21-061E-4374-84B8-289D75129065}"/>
              </a:ext>
            </a:extLst>
          </p:cNvPr>
          <p:cNvSpPr/>
          <p:nvPr/>
        </p:nvSpPr>
        <p:spPr>
          <a:xfrm>
            <a:off x="4876800" y="-2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13425E8-514E-4A6A-80B1-6C04D22E0E7B}"/>
              </a:ext>
            </a:extLst>
          </p:cNvPr>
          <p:cNvSpPr/>
          <p:nvPr/>
        </p:nvSpPr>
        <p:spPr>
          <a:xfrm>
            <a:off x="73152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73FA5A3-7443-4A4A-A0C2-99EF274D1D5C}"/>
              </a:ext>
            </a:extLst>
          </p:cNvPr>
          <p:cNvSpPr/>
          <p:nvPr/>
        </p:nvSpPr>
        <p:spPr>
          <a:xfrm>
            <a:off x="97536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8BFED9-3247-4858-97FC-29981B727AB9}"/>
              </a:ext>
            </a:extLst>
          </p:cNvPr>
          <p:cNvSpPr txBox="1"/>
          <p:nvPr/>
        </p:nvSpPr>
        <p:spPr>
          <a:xfrm>
            <a:off x="160421" y="304800"/>
            <a:ext cx="7521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2"/>
                </a:solidFill>
                <a:latin typeface="+mn-ea"/>
              </a:rPr>
              <a:t>Part </a:t>
            </a:r>
            <a:r>
              <a:rPr lang="en-US" altLang="ko-KR" sz="1600" dirty="0">
                <a:solidFill>
                  <a:schemeClr val="accent2"/>
                </a:solidFill>
                <a:latin typeface="+mn-ea"/>
              </a:rPr>
              <a:t>5</a:t>
            </a:r>
            <a:endParaRPr lang="ko-KR" altLang="en-US" sz="1600" dirty="0">
              <a:solidFill>
                <a:schemeClr val="accent2"/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05A515-73BD-4F7C-A919-EAFE378DB41F}"/>
              </a:ext>
            </a:extLst>
          </p:cNvPr>
          <p:cNvSpPr txBox="1"/>
          <p:nvPr/>
        </p:nvSpPr>
        <p:spPr>
          <a:xfrm>
            <a:off x="1061630" y="320188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smtClean="0">
                <a:solidFill>
                  <a:schemeClr val="accent2"/>
                </a:solidFill>
                <a:latin typeface="+mn-ea"/>
              </a:rPr>
              <a:t>리뷰</a:t>
            </a:r>
            <a:endParaRPr lang="ko-KR" altLang="en-US" sz="3600" dirty="0">
              <a:solidFill>
                <a:schemeClr val="accent2"/>
              </a:solidFill>
              <a:latin typeface="+mn-ea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594AD39-1264-44FB-9659-7901314242FB}"/>
              </a:ext>
            </a:extLst>
          </p:cNvPr>
          <p:cNvCxnSpPr>
            <a:cxnSpLocks/>
          </p:cNvCxnSpPr>
          <p:nvPr/>
        </p:nvCxnSpPr>
        <p:spPr>
          <a:xfrm>
            <a:off x="1061630" y="1097280"/>
            <a:ext cx="11130370" cy="0"/>
          </a:xfrm>
          <a:prstGeom prst="line">
            <a:avLst/>
          </a:prstGeom>
          <a:ln>
            <a:solidFill>
              <a:srgbClr val="3D5B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9753600" y="6535271"/>
            <a:ext cx="2438400" cy="3227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9463" y="1703876"/>
            <a:ext cx="4944937" cy="4637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4229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5793BFC-7410-4CA5-9F33-BBE620E91B97}"/>
              </a:ext>
            </a:extLst>
          </p:cNvPr>
          <p:cNvSpPr/>
          <p:nvPr/>
        </p:nvSpPr>
        <p:spPr>
          <a:xfrm>
            <a:off x="0" y="-2"/>
            <a:ext cx="2438400" cy="160423"/>
          </a:xfrm>
          <a:prstGeom prst="rect">
            <a:avLst/>
          </a:prstGeom>
          <a:solidFill>
            <a:srgbClr val="3D5B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911BEAA-E3C2-4AE3-963F-87E3CAF3FB81}"/>
              </a:ext>
            </a:extLst>
          </p:cNvPr>
          <p:cNvSpPr/>
          <p:nvPr/>
        </p:nvSpPr>
        <p:spPr>
          <a:xfrm>
            <a:off x="2438400" y="-2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7D8FA21-061E-4374-84B8-289D75129065}"/>
              </a:ext>
            </a:extLst>
          </p:cNvPr>
          <p:cNvSpPr/>
          <p:nvPr/>
        </p:nvSpPr>
        <p:spPr>
          <a:xfrm>
            <a:off x="4876800" y="-2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13425E8-514E-4A6A-80B1-6C04D22E0E7B}"/>
              </a:ext>
            </a:extLst>
          </p:cNvPr>
          <p:cNvSpPr/>
          <p:nvPr/>
        </p:nvSpPr>
        <p:spPr>
          <a:xfrm>
            <a:off x="73152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73FA5A3-7443-4A4A-A0C2-99EF274D1D5C}"/>
              </a:ext>
            </a:extLst>
          </p:cNvPr>
          <p:cNvSpPr/>
          <p:nvPr/>
        </p:nvSpPr>
        <p:spPr>
          <a:xfrm>
            <a:off x="97536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8BFED9-3247-4858-97FC-29981B727AB9}"/>
              </a:ext>
            </a:extLst>
          </p:cNvPr>
          <p:cNvSpPr txBox="1"/>
          <p:nvPr/>
        </p:nvSpPr>
        <p:spPr>
          <a:xfrm>
            <a:off x="160421" y="304800"/>
            <a:ext cx="7521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2"/>
                </a:solidFill>
                <a:latin typeface="+mn-ea"/>
              </a:rPr>
              <a:t>Part </a:t>
            </a:r>
            <a:r>
              <a:rPr lang="en-US" altLang="ko-KR" sz="1600" dirty="0">
                <a:solidFill>
                  <a:schemeClr val="accent2"/>
                </a:solidFill>
                <a:latin typeface="+mn-ea"/>
              </a:rPr>
              <a:t>5</a:t>
            </a:r>
            <a:endParaRPr lang="ko-KR" altLang="en-US" sz="1600" dirty="0">
              <a:solidFill>
                <a:schemeClr val="accent2"/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05A515-73BD-4F7C-A919-EAFE378DB41F}"/>
              </a:ext>
            </a:extLst>
          </p:cNvPr>
          <p:cNvSpPr txBox="1"/>
          <p:nvPr/>
        </p:nvSpPr>
        <p:spPr>
          <a:xfrm>
            <a:off x="1061630" y="320188"/>
            <a:ext cx="31085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smtClean="0">
                <a:solidFill>
                  <a:schemeClr val="accent2"/>
                </a:solidFill>
                <a:latin typeface="+mn-ea"/>
              </a:rPr>
              <a:t>회원정보 변경</a:t>
            </a:r>
            <a:endParaRPr lang="ko-KR" altLang="en-US" sz="3600" dirty="0">
              <a:solidFill>
                <a:schemeClr val="accent2"/>
              </a:solidFill>
              <a:latin typeface="+mn-ea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594AD39-1264-44FB-9659-7901314242FB}"/>
              </a:ext>
            </a:extLst>
          </p:cNvPr>
          <p:cNvCxnSpPr>
            <a:cxnSpLocks/>
          </p:cNvCxnSpPr>
          <p:nvPr/>
        </p:nvCxnSpPr>
        <p:spPr>
          <a:xfrm>
            <a:off x="1061630" y="1097280"/>
            <a:ext cx="11130370" cy="0"/>
          </a:xfrm>
          <a:prstGeom prst="line">
            <a:avLst/>
          </a:prstGeom>
          <a:ln>
            <a:solidFill>
              <a:srgbClr val="3D5B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9753600" y="6535271"/>
            <a:ext cx="2438400" cy="3227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7268" y="1413234"/>
            <a:ext cx="6415910" cy="4934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835508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5793BFC-7410-4CA5-9F33-BBE620E91B97}"/>
              </a:ext>
            </a:extLst>
          </p:cNvPr>
          <p:cNvSpPr/>
          <p:nvPr/>
        </p:nvSpPr>
        <p:spPr>
          <a:xfrm>
            <a:off x="0" y="-2"/>
            <a:ext cx="2438400" cy="160423"/>
          </a:xfrm>
          <a:prstGeom prst="rect">
            <a:avLst/>
          </a:prstGeom>
          <a:solidFill>
            <a:srgbClr val="3D5B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911BEAA-E3C2-4AE3-963F-87E3CAF3FB81}"/>
              </a:ext>
            </a:extLst>
          </p:cNvPr>
          <p:cNvSpPr/>
          <p:nvPr/>
        </p:nvSpPr>
        <p:spPr>
          <a:xfrm>
            <a:off x="2438400" y="-2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7D8FA21-061E-4374-84B8-289D75129065}"/>
              </a:ext>
            </a:extLst>
          </p:cNvPr>
          <p:cNvSpPr/>
          <p:nvPr/>
        </p:nvSpPr>
        <p:spPr>
          <a:xfrm>
            <a:off x="4876800" y="-2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13425E8-514E-4A6A-80B1-6C04D22E0E7B}"/>
              </a:ext>
            </a:extLst>
          </p:cNvPr>
          <p:cNvSpPr/>
          <p:nvPr/>
        </p:nvSpPr>
        <p:spPr>
          <a:xfrm>
            <a:off x="73152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73FA5A3-7443-4A4A-A0C2-99EF274D1D5C}"/>
              </a:ext>
            </a:extLst>
          </p:cNvPr>
          <p:cNvSpPr/>
          <p:nvPr/>
        </p:nvSpPr>
        <p:spPr>
          <a:xfrm>
            <a:off x="97536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8BFED9-3247-4858-97FC-29981B727AB9}"/>
              </a:ext>
            </a:extLst>
          </p:cNvPr>
          <p:cNvSpPr txBox="1"/>
          <p:nvPr/>
        </p:nvSpPr>
        <p:spPr>
          <a:xfrm>
            <a:off x="160421" y="304800"/>
            <a:ext cx="7521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2"/>
                </a:solidFill>
                <a:latin typeface="+mn-ea"/>
              </a:rPr>
              <a:t>Part </a:t>
            </a:r>
            <a:r>
              <a:rPr lang="en-US" altLang="ko-KR" sz="1600" dirty="0">
                <a:solidFill>
                  <a:schemeClr val="accent2"/>
                </a:solidFill>
                <a:latin typeface="+mn-ea"/>
              </a:rPr>
              <a:t>5</a:t>
            </a:r>
            <a:endParaRPr lang="ko-KR" altLang="en-US" sz="1600" dirty="0">
              <a:solidFill>
                <a:schemeClr val="accent2"/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05A515-73BD-4F7C-A919-EAFE378DB41F}"/>
              </a:ext>
            </a:extLst>
          </p:cNvPr>
          <p:cNvSpPr txBox="1"/>
          <p:nvPr/>
        </p:nvSpPr>
        <p:spPr>
          <a:xfrm>
            <a:off x="1061630" y="320188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smtClean="0">
                <a:solidFill>
                  <a:schemeClr val="accent2"/>
                </a:solidFill>
                <a:latin typeface="+mn-ea"/>
              </a:rPr>
              <a:t>장바구니</a:t>
            </a:r>
            <a:endParaRPr lang="ko-KR" altLang="en-US" sz="3600" dirty="0">
              <a:solidFill>
                <a:schemeClr val="accent2"/>
              </a:solidFill>
              <a:latin typeface="+mn-ea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594AD39-1264-44FB-9659-7901314242FB}"/>
              </a:ext>
            </a:extLst>
          </p:cNvPr>
          <p:cNvCxnSpPr>
            <a:cxnSpLocks/>
          </p:cNvCxnSpPr>
          <p:nvPr/>
        </p:nvCxnSpPr>
        <p:spPr>
          <a:xfrm>
            <a:off x="1061630" y="1097280"/>
            <a:ext cx="11130370" cy="0"/>
          </a:xfrm>
          <a:prstGeom prst="line">
            <a:avLst/>
          </a:prstGeom>
          <a:ln>
            <a:solidFill>
              <a:srgbClr val="3D5B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9753600" y="6535271"/>
            <a:ext cx="2438400" cy="3227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7103" y="1301213"/>
            <a:ext cx="8857793" cy="503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81508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5793BFC-7410-4CA5-9F33-BBE620E91B97}"/>
              </a:ext>
            </a:extLst>
          </p:cNvPr>
          <p:cNvSpPr/>
          <p:nvPr/>
        </p:nvSpPr>
        <p:spPr>
          <a:xfrm>
            <a:off x="0" y="-2"/>
            <a:ext cx="2438400" cy="160423"/>
          </a:xfrm>
          <a:prstGeom prst="rect">
            <a:avLst/>
          </a:prstGeom>
          <a:solidFill>
            <a:srgbClr val="3D5B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911BEAA-E3C2-4AE3-963F-87E3CAF3FB81}"/>
              </a:ext>
            </a:extLst>
          </p:cNvPr>
          <p:cNvSpPr/>
          <p:nvPr/>
        </p:nvSpPr>
        <p:spPr>
          <a:xfrm>
            <a:off x="2438400" y="-2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7D8FA21-061E-4374-84B8-289D75129065}"/>
              </a:ext>
            </a:extLst>
          </p:cNvPr>
          <p:cNvSpPr/>
          <p:nvPr/>
        </p:nvSpPr>
        <p:spPr>
          <a:xfrm>
            <a:off x="4876800" y="-2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13425E8-514E-4A6A-80B1-6C04D22E0E7B}"/>
              </a:ext>
            </a:extLst>
          </p:cNvPr>
          <p:cNvSpPr/>
          <p:nvPr/>
        </p:nvSpPr>
        <p:spPr>
          <a:xfrm>
            <a:off x="73152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73FA5A3-7443-4A4A-A0C2-99EF274D1D5C}"/>
              </a:ext>
            </a:extLst>
          </p:cNvPr>
          <p:cNvSpPr/>
          <p:nvPr/>
        </p:nvSpPr>
        <p:spPr>
          <a:xfrm>
            <a:off x="97536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8BFED9-3247-4858-97FC-29981B727AB9}"/>
              </a:ext>
            </a:extLst>
          </p:cNvPr>
          <p:cNvSpPr txBox="1"/>
          <p:nvPr/>
        </p:nvSpPr>
        <p:spPr>
          <a:xfrm>
            <a:off x="160421" y="304800"/>
            <a:ext cx="7521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2"/>
                </a:solidFill>
                <a:latin typeface="+mn-ea"/>
              </a:rPr>
              <a:t>Part </a:t>
            </a:r>
            <a:r>
              <a:rPr lang="en-US" altLang="ko-KR" sz="1600" dirty="0">
                <a:solidFill>
                  <a:schemeClr val="accent2"/>
                </a:solidFill>
                <a:latin typeface="+mn-ea"/>
              </a:rPr>
              <a:t>5</a:t>
            </a:r>
            <a:endParaRPr lang="ko-KR" altLang="en-US" sz="1600" dirty="0">
              <a:solidFill>
                <a:schemeClr val="accent2"/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05A515-73BD-4F7C-A919-EAFE378DB41F}"/>
              </a:ext>
            </a:extLst>
          </p:cNvPr>
          <p:cNvSpPr txBox="1"/>
          <p:nvPr/>
        </p:nvSpPr>
        <p:spPr>
          <a:xfrm>
            <a:off x="1061630" y="320188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err="1" smtClean="0">
                <a:solidFill>
                  <a:schemeClr val="accent2"/>
                </a:solidFill>
                <a:latin typeface="+mn-ea"/>
              </a:rPr>
              <a:t>주문결제</a:t>
            </a:r>
            <a:endParaRPr lang="ko-KR" altLang="en-US" sz="3600" dirty="0">
              <a:solidFill>
                <a:schemeClr val="accent2"/>
              </a:solidFill>
              <a:latin typeface="+mn-ea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594AD39-1264-44FB-9659-7901314242FB}"/>
              </a:ext>
            </a:extLst>
          </p:cNvPr>
          <p:cNvCxnSpPr>
            <a:cxnSpLocks/>
          </p:cNvCxnSpPr>
          <p:nvPr/>
        </p:nvCxnSpPr>
        <p:spPr>
          <a:xfrm>
            <a:off x="1061630" y="1097280"/>
            <a:ext cx="11130370" cy="0"/>
          </a:xfrm>
          <a:prstGeom prst="line">
            <a:avLst/>
          </a:prstGeom>
          <a:ln>
            <a:solidFill>
              <a:srgbClr val="3D5B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9753600" y="6535271"/>
            <a:ext cx="2438400" cy="3227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99" y="1228042"/>
            <a:ext cx="6620372" cy="5046676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0859" y="2567354"/>
            <a:ext cx="5931141" cy="3031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240570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5793BFC-7410-4CA5-9F33-BBE620E91B97}"/>
              </a:ext>
            </a:extLst>
          </p:cNvPr>
          <p:cNvSpPr/>
          <p:nvPr/>
        </p:nvSpPr>
        <p:spPr>
          <a:xfrm>
            <a:off x="0" y="-2"/>
            <a:ext cx="2438400" cy="160423"/>
          </a:xfrm>
          <a:prstGeom prst="rect">
            <a:avLst/>
          </a:prstGeom>
          <a:solidFill>
            <a:srgbClr val="3D5B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911BEAA-E3C2-4AE3-963F-87E3CAF3FB81}"/>
              </a:ext>
            </a:extLst>
          </p:cNvPr>
          <p:cNvSpPr/>
          <p:nvPr/>
        </p:nvSpPr>
        <p:spPr>
          <a:xfrm>
            <a:off x="2438400" y="-2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7D8FA21-061E-4374-84B8-289D75129065}"/>
              </a:ext>
            </a:extLst>
          </p:cNvPr>
          <p:cNvSpPr/>
          <p:nvPr/>
        </p:nvSpPr>
        <p:spPr>
          <a:xfrm>
            <a:off x="4876800" y="-2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13425E8-514E-4A6A-80B1-6C04D22E0E7B}"/>
              </a:ext>
            </a:extLst>
          </p:cNvPr>
          <p:cNvSpPr/>
          <p:nvPr/>
        </p:nvSpPr>
        <p:spPr>
          <a:xfrm>
            <a:off x="73152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73FA5A3-7443-4A4A-A0C2-99EF274D1D5C}"/>
              </a:ext>
            </a:extLst>
          </p:cNvPr>
          <p:cNvSpPr/>
          <p:nvPr/>
        </p:nvSpPr>
        <p:spPr>
          <a:xfrm>
            <a:off x="97536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8BFED9-3247-4858-97FC-29981B727AB9}"/>
              </a:ext>
            </a:extLst>
          </p:cNvPr>
          <p:cNvSpPr txBox="1"/>
          <p:nvPr/>
        </p:nvSpPr>
        <p:spPr>
          <a:xfrm>
            <a:off x="160421" y="304800"/>
            <a:ext cx="7521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2"/>
                </a:solidFill>
                <a:latin typeface="+mn-ea"/>
              </a:rPr>
              <a:t>Part </a:t>
            </a:r>
            <a:r>
              <a:rPr lang="en-US" altLang="ko-KR" sz="1600" dirty="0">
                <a:solidFill>
                  <a:schemeClr val="accent2"/>
                </a:solidFill>
                <a:latin typeface="+mn-ea"/>
              </a:rPr>
              <a:t>5</a:t>
            </a:r>
            <a:endParaRPr lang="ko-KR" altLang="en-US" sz="1600" dirty="0">
              <a:solidFill>
                <a:schemeClr val="accent2"/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05A515-73BD-4F7C-A919-EAFE378DB41F}"/>
              </a:ext>
            </a:extLst>
          </p:cNvPr>
          <p:cNvSpPr txBox="1"/>
          <p:nvPr/>
        </p:nvSpPr>
        <p:spPr>
          <a:xfrm>
            <a:off x="1061630" y="320188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smtClean="0">
                <a:solidFill>
                  <a:schemeClr val="accent2"/>
                </a:solidFill>
                <a:latin typeface="+mn-ea"/>
              </a:rPr>
              <a:t>상품</a:t>
            </a:r>
            <a:endParaRPr lang="ko-KR" altLang="en-US" sz="3600" dirty="0">
              <a:solidFill>
                <a:schemeClr val="accent2"/>
              </a:solidFill>
              <a:latin typeface="+mn-ea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594AD39-1264-44FB-9659-7901314242FB}"/>
              </a:ext>
            </a:extLst>
          </p:cNvPr>
          <p:cNvCxnSpPr>
            <a:cxnSpLocks/>
          </p:cNvCxnSpPr>
          <p:nvPr/>
        </p:nvCxnSpPr>
        <p:spPr>
          <a:xfrm>
            <a:off x="1061630" y="1097280"/>
            <a:ext cx="11130370" cy="0"/>
          </a:xfrm>
          <a:prstGeom prst="line">
            <a:avLst/>
          </a:prstGeom>
          <a:ln>
            <a:solidFill>
              <a:srgbClr val="3D5B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9753600" y="6535271"/>
            <a:ext cx="2438400" cy="3227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6109" y="1228042"/>
            <a:ext cx="6279782" cy="5444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200723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5793BFC-7410-4CA5-9F33-BBE620E91B97}"/>
              </a:ext>
            </a:extLst>
          </p:cNvPr>
          <p:cNvSpPr/>
          <p:nvPr/>
        </p:nvSpPr>
        <p:spPr>
          <a:xfrm>
            <a:off x="0" y="-2"/>
            <a:ext cx="2438400" cy="160423"/>
          </a:xfrm>
          <a:prstGeom prst="rect">
            <a:avLst/>
          </a:prstGeom>
          <a:solidFill>
            <a:srgbClr val="3D5B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911BEAA-E3C2-4AE3-963F-87E3CAF3FB81}"/>
              </a:ext>
            </a:extLst>
          </p:cNvPr>
          <p:cNvSpPr/>
          <p:nvPr/>
        </p:nvSpPr>
        <p:spPr>
          <a:xfrm>
            <a:off x="2438400" y="-2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7D8FA21-061E-4374-84B8-289D75129065}"/>
              </a:ext>
            </a:extLst>
          </p:cNvPr>
          <p:cNvSpPr/>
          <p:nvPr/>
        </p:nvSpPr>
        <p:spPr>
          <a:xfrm>
            <a:off x="4876800" y="-2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13425E8-514E-4A6A-80B1-6C04D22E0E7B}"/>
              </a:ext>
            </a:extLst>
          </p:cNvPr>
          <p:cNvSpPr/>
          <p:nvPr/>
        </p:nvSpPr>
        <p:spPr>
          <a:xfrm>
            <a:off x="73152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73FA5A3-7443-4A4A-A0C2-99EF274D1D5C}"/>
              </a:ext>
            </a:extLst>
          </p:cNvPr>
          <p:cNvSpPr/>
          <p:nvPr/>
        </p:nvSpPr>
        <p:spPr>
          <a:xfrm>
            <a:off x="97536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8BFED9-3247-4858-97FC-29981B727AB9}"/>
              </a:ext>
            </a:extLst>
          </p:cNvPr>
          <p:cNvSpPr txBox="1"/>
          <p:nvPr/>
        </p:nvSpPr>
        <p:spPr>
          <a:xfrm>
            <a:off x="160421" y="304800"/>
            <a:ext cx="7521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2"/>
                </a:solidFill>
                <a:latin typeface="+mn-ea"/>
              </a:rPr>
              <a:t>Part </a:t>
            </a:r>
            <a:r>
              <a:rPr lang="en-US" altLang="ko-KR" sz="1600" dirty="0">
                <a:solidFill>
                  <a:schemeClr val="accent2"/>
                </a:solidFill>
                <a:latin typeface="+mn-ea"/>
              </a:rPr>
              <a:t>5</a:t>
            </a:r>
            <a:endParaRPr lang="ko-KR" altLang="en-US" sz="1600" dirty="0">
              <a:solidFill>
                <a:schemeClr val="accent2"/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05A515-73BD-4F7C-A919-EAFE378DB41F}"/>
              </a:ext>
            </a:extLst>
          </p:cNvPr>
          <p:cNvSpPr txBox="1"/>
          <p:nvPr/>
        </p:nvSpPr>
        <p:spPr>
          <a:xfrm>
            <a:off x="1061630" y="320188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smtClean="0">
                <a:solidFill>
                  <a:schemeClr val="accent2"/>
                </a:solidFill>
                <a:latin typeface="+mn-ea"/>
              </a:rPr>
              <a:t>상품상세</a:t>
            </a:r>
            <a:endParaRPr lang="ko-KR" altLang="en-US" sz="3600" dirty="0">
              <a:solidFill>
                <a:schemeClr val="accent2"/>
              </a:solidFill>
              <a:latin typeface="+mn-ea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594AD39-1264-44FB-9659-7901314242FB}"/>
              </a:ext>
            </a:extLst>
          </p:cNvPr>
          <p:cNvCxnSpPr>
            <a:cxnSpLocks/>
          </p:cNvCxnSpPr>
          <p:nvPr/>
        </p:nvCxnSpPr>
        <p:spPr>
          <a:xfrm>
            <a:off x="1061630" y="1097280"/>
            <a:ext cx="11130370" cy="0"/>
          </a:xfrm>
          <a:prstGeom prst="line">
            <a:avLst/>
          </a:prstGeom>
          <a:ln>
            <a:solidFill>
              <a:srgbClr val="3D5B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9753600" y="6535271"/>
            <a:ext cx="2438400" cy="3227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018" y="1580213"/>
            <a:ext cx="5422982" cy="482386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7875" y="1788111"/>
            <a:ext cx="5553084" cy="4615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676442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개체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1715703"/>
              </p:ext>
            </p:extLst>
          </p:nvPr>
        </p:nvGraphicFramePr>
        <p:xfrm>
          <a:off x="-703384" y="-1225610"/>
          <a:ext cx="12895384" cy="86130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9" name="Image" r:id="rId3" imgW="9752040" imgH="6514200" progId="Photoshop.Image.13">
                  <p:embed/>
                </p:oleObj>
              </mc:Choice>
              <mc:Fallback>
                <p:oleObj name="Image" r:id="rId3" imgW="9752040" imgH="651420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703384" y="-1225610"/>
                        <a:ext cx="12895384" cy="86130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9" name="그룹 8">
            <a:extLst>
              <a:ext uri="{FF2B5EF4-FFF2-40B4-BE49-F238E27FC236}">
                <a16:creationId xmlns:a16="http://schemas.microsoft.com/office/drawing/2014/main" id="{DD60206C-EBFC-4B9A-A3C4-119F1014E2DB}"/>
              </a:ext>
            </a:extLst>
          </p:cNvPr>
          <p:cNvGrpSpPr/>
          <p:nvPr/>
        </p:nvGrpSpPr>
        <p:grpSpPr>
          <a:xfrm>
            <a:off x="4581070" y="2579222"/>
            <a:ext cx="2630849" cy="1677090"/>
            <a:chOff x="4581070" y="2117558"/>
            <a:chExt cx="2630849" cy="167709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93C29B0-E781-460E-AF5D-96AF31D3B38A}"/>
                </a:ext>
              </a:extLst>
            </p:cNvPr>
            <p:cNvSpPr txBox="1"/>
            <p:nvPr/>
          </p:nvSpPr>
          <p:spPr>
            <a:xfrm>
              <a:off x="4798209" y="2117558"/>
              <a:ext cx="225414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5400" dirty="0">
                  <a:solidFill>
                    <a:schemeClr val="bg1"/>
                  </a:solidFill>
                  <a:latin typeface="+mn-ea"/>
                </a:rPr>
                <a:t>Part 1.</a:t>
              </a:r>
              <a:endParaRPr lang="ko-KR" altLang="en-US" sz="5400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A8819A3-E3ED-4F7F-8934-E429EA710645}"/>
                </a:ext>
              </a:extLst>
            </p:cNvPr>
            <p:cNvSpPr txBox="1"/>
            <p:nvPr/>
          </p:nvSpPr>
          <p:spPr>
            <a:xfrm>
              <a:off x="4581070" y="3117540"/>
              <a:ext cx="2630849" cy="677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3800" spc="-300" dirty="0" err="1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멍냥남매</a:t>
              </a:r>
              <a:r>
                <a:rPr lang="ko-KR" altLang="en-US" sz="3800" spc="-300" dirty="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소개</a:t>
              </a:r>
              <a:endParaRPr lang="ko-KR" altLang="en-US" sz="3800" spc="-3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80299309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5793BFC-7410-4CA5-9F33-BBE620E91B97}"/>
              </a:ext>
            </a:extLst>
          </p:cNvPr>
          <p:cNvSpPr/>
          <p:nvPr/>
        </p:nvSpPr>
        <p:spPr>
          <a:xfrm>
            <a:off x="0" y="-2"/>
            <a:ext cx="2438400" cy="160423"/>
          </a:xfrm>
          <a:prstGeom prst="rect">
            <a:avLst/>
          </a:prstGeom>
          <a:solidFill>
            <a:srgbClr val="3D5B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911BEAA-E3C2-4AE3-963F-87E3CAF3FB81}"/>
              </a:ext>
            </a:extLst>
          </p:cNvPr>
          <p:cNvSpPr/>
          <p:nvPr/>
        </p:nvSpPr>
        <p:spPr>
          <a:xfrm>
            <a:off x="2438400" y="-2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7D8FA21-061E-4374-84B8-289D75129065}"/>
              </a:ext>
            </a:extLst>
          </p:cNvPr>
          <p:cNvSpPr/>
          <p:nvPr/>
        </p:nvSpPr>
        <p:spPr>
          <a:xfrm>
            <a:off x="4876800" y="-2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13425E8-514E-4A6A-80B1-6C04D22E0E7B}"/>
              </a:ext>
            </a:extLst>
          </p:cNvPr>
          <p:cNvSpPr/>
          <p:nvPr/>
        </p:nvSpPr>
        <p:spPr>
          <a:xfrm>
            <a:off x="73152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73FA5A3-7443-4A4A-A0C2-99EF274D1D5C}"/>
              </a:ext>
            </a:extLst>
          </p:cNvPr>
          <p:cNvSpPr/>
          <p:nvPr/>
        </p:nvSpPr>
        <p:spPr>
          <a:xfrm>
            <a:off x="97536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8BFED9-3247-4858-97FC-29981B727AB9}"/>
              </a:ext>
            </a:extLst>
          </p:cNvPr>
          <p:cNvSpPr txBox="1"/>
          <p:nvPr/>
        </p:nvSpPr>
        <p:spPr>
          <a:xfrm>
            <a:off x="160421" y="304800"/>
            <a:ext cx="7521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2"/>
                </a:solidFill>
                <a:latin typeface="+mn-ea"/>
              </a:rPr>
              <a:t>Part </a:t>
            </a:r>
            <a:r>
              <a:rPr lang="en-US" altLang="ko-KR" sz="1600" dirty="0">
                <a:solidFill>
                  <a:schemeClr val="accent2"/>
                </a:solidFill>
                <a:latin typeface="+mn-ea"/>
              </a:rPr>
              <a:t>5</a:t>
            </a:r>
            <a:endParaRPr lang="ko-KR" altLang="en-US" sz="1600" dirty="0">
              <a:solidFill>
                <a:schemeClr val="accent2"/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05A515-73BD-4F7C-A919-EAFE378DB41F}"/>
              </a:ext>
            </a:extLst>
          </p:cNvPr>
          <p:cNvSpPr txBox="1"/>
          <p:nvPr/>
        </p:nvSpPr>
        <p:spPr>
          <a:xfrm>
            <a:off x="1061630" y="320188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err="1">
                <a:solidFill>
                  <a:schemeClr val="accent2"/>
                </a:solidFill>
                <a:latin typeface="+mn-ea"/>
              </a:rPr>
              <a:t>샘</a:t>
            </a:r>
            <a:r>
              <a:rPr lang="ko-KR" altLang="en-US" sz="3600" dirty="0" err="1" smtClean="0">
                <a:solidFill>
                  <a:schemeClr val="accent2"/>
                </a:solidFill>
                <a:latin typeface="+mn-ea"/>
              </a:rPr>
              <a:t>플신청</a:t>
            </a:r>
            <a:endParaRPr lang="ko-KR" altLang="en-US" sz="3600" dirty="0">
              <a:solidFill>
                <a:schemeClr val="accent2"/>
              </a:solidFill>
              <a:latin typeface="+mn-ea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594AD39-1264-44FB-9659-7901314242FB}"/>
              </a:ext>
            </a:extLst>
          </p:cNvPr>
          <p:cNvCxnSpPr>
            <a:cxnSpLocks/>
          </p:cNvCxnSpPr>
          <p:nvPr/>
        </p:nvCxnSpPr>
        <p:spPr>
          <a:xfrm>
            <a:off x="1061630" y="1097280"/>
            <a:ext cx="11130370" cy="0"/>
          </a:xfrm>
          <a:prstGeom prst="line">
            <a:avLst/>
          </a:prstGeom>
          <a:ln>
            <a:solidFill>
              <a:srgbClr val="3D5B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9753600" y="6535271"/>
            <a:ext cx="2438400" cy="3227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2620" y="1453073"/>
            <a:ext cx="5925534" cy="4464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020304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5793BFC-7410-4CA5-9F33-BBE620E91B97}"/>
              </a:ext>
            </a:extLst>
          </p:cNvPr>
          <p:cNvSpPr/>
          <p:nvPr/>
        </p:nvSpPr>
        <p:spPr>
          <a:xfrm>
            <a:off x="0" y="-2"/>
            <a:ext cx="2438400" cy="160423"/>
          </a:xfrm>
          <a:prstGeom prst="rect">
            <a:avLst/>
          </a:prstGeom>
          <a:solidFill>
            <a:srgbClr val="3D5B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911BEAA-E3C2-4AE3-963F-87E3CAF3FB81}"/>
              </a:ext>
            </a:extLst>
          </p:cNvPr>
          <p:cNvSpPr/>
          <p:nvPr/>
        </p:nvSpPr>
        <p:spPr>
          <a:xfrm>
            <a:off x="2438400" y="-2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7D8FA21-061E-4374-84B8-289D75129065}"/>
              </a:ext>
            </a:extLst>
          </p:cNvPr>
          <p:cNvSpPr/>
          <p:nvPr/>
        </p:nvSpPr>
        <p:spPr>
          <a:xfrm>
            <a:off x="4876800" y="-2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13425E8-514E-4A6A-80B1-6C04D22E0E7B}"/>
              </a:ext>
            </a:extLst>
          </p:cNvPr>
          <p:cNvSpPr/>
          <p:nvPr/>
        </p:nvSpPr>
        <p:spPr>
          <a:xfrm>
            <a:off x="73152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73FA5A3-7443-4A4A-A0C2-99EF274D1D5C}"/>
              </a:ext>
            </a:extLst>
          </p:cNvPr>
          <p:cNvSpPr/>
          <p:nvPr/>
        </p:nvSpPr>
        <p:spPr>
          <a:xfrm>
            <a:off x="97536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8BFED9-3247-4858-97FC-29981B727AB9}"/>
              </a:ext>
            </a:extLst>
          </p:cNvPr>
          <p:cNvSpPr txBox="1"/>
          <p:nvPr/>
        </p:nvSpPr>
        <p:spPr>
          <a:xfrm>
            <a:off x="160421" y="304800"/>
            <a:ext cx="7521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2"/>
                </a:solidFill>
                <a:latin typeface="+mn-ea"/>
              </a:rPr>
              <a:t>Part </a:t>
            </a:r>
            <a:r>
              <a:rPr lang="en-US" altLang="ko-KR" sz="1600" dirty="0">
                <a:solidFill>
                  <a:schemeClr val="accent2"/>
                </a:solidFill>
                <a:latin typeface="+mn-ea"/>
              </a:rPr>
              <a:t>5</a:t>
            </a:r>
            <a:endParaRPr lang="ko-KR" altLang="en-US" sz="1600" dirty="0">
              <a:solidFill>
                <a:schemeClr val="accent2"/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05A515-73BD-4F7C-A919-EAFE378DB41F}"/>
              </a:ext>
            </a:extLst>
          </p:cNvPr>
          <p:cNvSpPr txBox="1"/>
          <p:nvPr/>
        </p:nvSpPr>
        <p:spPr>
          <a:xfrm>
            <a:off x="1061630" y="320188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smtClean="0">
                <a:solidFill>
                  <a:schemeClr val="accent2"/>
                </a:solidFill>
                <a:latin typeface="+mn-ea"/>
              </a:rPr>
              <a:t>공지사항</a:t>
            </a:r>
            <a:endParaRPr lang="ko-KR" altLang="en-US" sz="3600" dirty="0">
              <a:solidFill>
                <a:schemeClr val="accent2"/>
              </a:solidFill>
              <a:latin typeface="+mn-ea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594AD39-1264-44FB-9659-7901314242FB}"/>
              </a:ext>
            </a:extLst>
          </p:cNvPr>
          <p:cNvCxnSpPr>
            <a:cxnSpLocks/>
          </p:cNvCxnSpPr>
          <p:nvPr/>
        </p:nvCxnSpPr>
        <p:spPr>
          <a:xfrm>
            <a:off x="1061630" y="1097280"/>
            <a:ext cx="11130370" cy="0"/>
          </a:xfrm>
          <a:prstGeom prst="line">
            <a:avLst/>
          </a:prstGeom>
          <a:ln>
            <a:solidFill>
              <a:srgbClr val="3D5B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9753600" y="6535271"/>
            <a:ext cx="2438400" cy="3227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9134" y="1903378"/>
            <a:ext cx="9935361" cy="4093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50852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5793BFC-7410-4CA5-9F33-BBE620E91B97}"/>
              </a:ext>
            </a:extLst>
          </p:cNvPr>
          <p:cNvSpPr/>
          <p:nvPr/>
        </p:nvSpPr>
        <p:spPr>
          <a:xfrm>
            <a:off x="0" y="-2"/>
            <a:ext cx="2438400" cy="160423"/>
          </a:xfrm>
          <a:prstGeom prst="rect">
            <a:avLst/>
          </a:prstGeom>
          <a:solidFill>
            <a:srgbClr val="3D5B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911BEAA-E3C2-4AE3-963F-87E3CAF3FB81}"/>
              </a:ext>
            </a:extLst>
          </p:cNvPr>
          <p:cNvSpPr/>
          <p:nvPr/>
        </p:nvSpPr>
        <p:spPr>
          <a:xfrm>
            <a:off x="2438400" y="-2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7D8FA21-061E-4374-84B8-289D75129065}"/>
              </a:ext>
            </a:extLst>
          </p:cNvPr>
          <p:cNvSpPr/>
          <p:nvPr/>
        </p:nvSpPr>
        <p:spPr>
          <a:xfrm>
            <a:off x="4876800" y="-2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13425E8-514E-4A6A-80B1-6C04D22E0E7B}"/>
              </a:ext>
            </a:extLst>
          </p:cNvPr>
          <p:cNvSpPr/>
          <p:nvPr/>
        </p:nvSpPr>
        <p:spPr>
          <a:xfrm>
            <a:off x="73152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73FA5A3-7443-4A4A-A0C2-99EF274D1D5C}"/>
              </a:ext>
            </a:extLst>
          </p:cNvPr>
          <p:cNvSpPr/>
          <p:nvPr/>
        </p:nvSpPr>
        <p:spPr>
          <a:xfrm>
            <a:off x="97536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8BFED9-3247-4858-97FC-29981B727AB9}"/>
              </a:ext>
            </a:extLst>
          </p:cNvPr>
          <p:cNvSpPr txBox="1"/>
          <p:nvPr/>
        </p:nvSpPr>
        <p:spPr>
          <a:xfrm>
            <a:off x="160421" y="304800"/>
            <a:ext cx="7521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2"/>
                </a:solidFill>
                <a:latin typeface="+mn-ea"/>
              </a:rPr>
              <a:t>Part </a:t>
            </a:r>
            <a:r>
              <a:rPr lang="en-US" altLang="ko-KR" sz="1600" dirty="0">
                <a:solidFill>
                  <a:schemeClr val="accent2"/>
                </a:solidFill>
                <a:latin typeface="+mn-ea"/>
              </a:rPr>
              <a:t>5</a:t>
            </a:r>
            <a:endParaRPr lang="ko-KR" altLang="en-US" sz="1600" dirty="0">
              <a:solidFill>
                <a:schemeClr val="accent2"/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05A515-73BD-4F7C-A919-EAFE378DB41F}"/>
              </a:ext>
            </a:extLst>
          </p:cNvPr>
          <p:cNvSpPr txBox="1"/>
          <p:nvPr/>
        </p:nvSpPr>
        <p:spPr>
          <a:xfrm>
            <a:off x="1061630" y="320188"/>
            <a:ext cx="11160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solidFill>
                  <a:schemeClr val="accent2"/>
                </a:solidFill>
                <a:latin typeface="+mn-ea"/>
              </a:rPr>
              <a:t>FAQ</a:t>
            </a:r>
            <a:endParaRPr lang="ko-KR" altLang="en-US" sz="3600" dirty="0">
              <a:solidFill>
                <a:schemeClr val="accent2"/>
              </a:solidFill>
              <a:latin typeface="+mn-ea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594AD39-1264-44FB-9659-7901314242FB}"/>
              </a:ext>
            </a:extLst>
          </p:cNvPr>
          <p:cNvCxnSpPr>
            <a:cxnSpLocks/>
          </p:cNvCxnSpPr>
          <p:nvPr/>
        </p:nvCxnSpPr>
        <p:spPr>
          <a:xfrm>
            <a:off x="1061630" y="1097280"/>
            <a:ext cx="11130370" cy="0"/>
          </a:xfrm>
          <a:prstGeom prst="line">
            <a:avLst/>
          </a:prstGeom>
          <a:ln>
            <a:solidFill>
              <a:srgbClr val="3D5B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9753600" y="6535271"/>
            <a:ext cx="2438400" cy="3227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9040" y="1278138"/>
            <a:ext cx="8393920" cy="4814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910344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5793BFC-7410-4CA5-9F33-BBE620E91B97}"/>
              </a:ext>
            </a:extLst>
          </p:cNvPr>
          <p:cNvSpPr/>
          <p:nvPr/>
        </p:nvSpPr>
        <p:spPr>
          <a:xfrm>
            <a:off x="0" y="-2"/>
            <a:ext cx="2438400" cy="160423"/>
          </a:xfrm>
          <a:prstGeom prst="rect">
            <a:avLst/>
          </a:prstGeom>
          <a:solidFill>
            <a:srgbClr val="3D5B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911BEAA-E3C2-4AE3-963F-87E3CAF3FB81}"/>
              </a:ext>
            </a:extLst>
          </p:cNvPr>
          <p:cNvSpPr/>
          <p:nvPr/>
        </p:nvSpPr>
        <p:spPr>
          <a:xfrm>
            <a:off x="2438400" y="-2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7D8FA21-061E-4374-84B8-289D75129065}"/>
              </a:ext>
            </a:extLst>
          </p:cNvPr>
          <p:cNvSpPr/>
          <p:nvPr/>
        </p:nvSpPr>
        <p:spPr>
          <a:xfrm>
            <a:off x="4876800" y="-2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13425E8-514E-4A6A-80B1-6C04D22E0E7B}"/>
              </a:ext>
            </a:extLst>
          </p:cNvPr>
          <p:cNvSpPr/>
          <p:nvPr/>
        </p:nvSpPr>
        <p:spPr>
          <a:xfrm>
            <a:off x="73152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73FA5A3-7443-4A4A-A0C2-99EF274D1D5C}"/>
              </a:ext>
            </a:extLst>
          </p:cNvPr>
          <p:cNvSpPr/>
          <p:nvPr/>
        </p:nvSpPr>
        <p:spPr>
          <a:xfrm>
            <a:off x="97536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8BFED9-3247-4858-97FC-29981B727AB9}"/>
              </a:ext>
            </a:extLst>
          </p:cNvPr>
          <p:cNvSpPr txBox="1"/>
          <p:nvPr/>
        </p:nvSpPr>
        <p:spPr>
          <a:xfrm>
            <a:off x="160421" y="304800"/>
            <a:ext cx="7521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2"/>
                </a:solidFill>
                <a:latin typeface="+mn-ea"/>
              </a:rPr>
              <a:t>Part </a:t>
            </a:r>
            <a:r>
              <a:rPr lang="en-US" altLang="ko-KR" sz="1600" dirty="0">
                <a:solidFill>
                  <a:schemeClr val="accent2"/>
                </a:solidFill>
                <a:latin typeface="+mn-ea"/>
              </a:rPr>
              <a:t>5</a:t>
            </a:r>
            <a:endParaRPr lang="ko-KR" altLang="en-US" sz="1600" dirty="0">
              <a:solidFill>
                <a:schemeClr val="accent2"/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05A515-73BD-4F7C-A919-EAFE378DB41F}"/>
              </a:ext>
            </a:extLst>
          </p:cNvPr>
          <p:cNvSpPr txBox="1"/>
          <p:nvPr/>
        </p:nvSpPr>
        <p:spPr>
          <a:xfrm>
            <a:off x="1061630" y="320188"/>
            <a:ext cx="2714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solidFill>
                  <a:schemeClr val="accent2"/>
                </a:solidFill>
                <a:latin typeface="+mn-ea"/>
              </a:rPr>
              <a:t>1:1</a:t>
            </a:r>
            <a:r>
              <a:rPr lang="ko-KR" altLang="en-US" sz="3600" dirty="0" smtClean="0">
                <a:solidFill>
                  <a:schemeClr val="accent2"/>
                </a:solidFill>
                <a:latin typeface="+mn-ea"/>
              </a:rPr>
              <a:t>문의하기</a:t>
            </a:r>
            <a:endParaRPr lang="ko-KR" altLang="en-US" sz="3600" dirty="0">
              <a:solidFill>
                <a:schemeClr val="accent2"/>
              </a:solidFill>
              <a:latin typeface="+mn-ea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594AD39-1264-44FB-9659-7901314242FB}"/>
              </a:ext>
            </a:extLst>
          </p:cNvPr>
          <p:cNvCxnSpPr>
            <a:cxnSpLocks/>
          </p:cNvCxnSpPr>
          <p:nvPr/>
        </p:nvCxnSpPr>
        <p:spPr>
          <a:xfrm>
            <a:off x="1061630" y="1097280"/>
            <a:ext cx="11130370" cy="0"/>
          </a:xfrm>
          <a:prstGeom prst="line">
            <a:avLst/>
          </a:prstGeom>
          <a:ln>
            <a:solidFill>
              <a:srgbClr val="3D5B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9753600" y="6535271"/>
            <a:ext cx="2438400" cy="3227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8310" y="1427993"/>
            <a:ext cx="6855380" cy="4776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195942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5793BFC-7410-4CA5-9F33-BBE620E91B97}"/>
              </a:ext>
            </a:extLst>
          </p:cNvPr>
          <p:cNvSpPr/>
          <p:nvPr/>
        </p:nvSpPr>
        <p:spPr>
          <a:xfrm>
            <a:off x="0" y="-2"/>
            <a:ext cx="2438400" cy="160423"/>
          </a:xfrm>
          <a:prstGeom prst="rect">
            <a:avLst/>
          </a:prstGeom>
          <a:solidFill>
            <a:srgbClr val="3D5B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911BEAA-E3C2-4AE3-963F-87E3CAF3FB81}"/>
              </a:ext>
            </a:extLst>
          </p:cNvPr>
          <p:cNvSpPr/>
          <p:nvPr/>
        </p:nvSpPr>
        <p:spPr>
          <a:xfrm>
            <a:off x="2438400" y="-2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7D8FA21-061E-4374-84B8-289D75129065}"/>
              </a:ext>
            </a:extLst>
          </p:cNvPr>
          <p:cNvSpPr/>
          <p:nvPr/>
        </p:nvSpPr>
        <p:spPr>
          <a:xfrm>
            <a:off x="4876800" y="-2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13425E8-514E-4A6A-80B1-6C04D22E0E7B}"/>
              </a:ext>
            </a:extLst>
          </p:cNvPr>
          <p:cNvSpPr/>
          <p:nvPr/>
        </p:nvSpPr>
        <p:spPr>
          <a:xfrm>
            <a:off x="73152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73FA5A3-7443-4A4A-A0C2-99EF274D1D5C}"/>
              </a:ext>
            </a:extLst>
          </p:cNvPr>
          <p:cNvSpPr/>
          <p:nvPr/>
        </p:nvSpPr>
        <p:spPr>
          <a:xfrm>
            <a:off x="97536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8BFED9-3247-4858-97FC-29981B727AB9}"/>
              </a:ext>
            </a:extLst>
          </p:cNvPr>
          <p:cNvSpPr txBox="1"/>
          <p:nvPr/>
        </p:nvSpPr>
        <p:spPr>
          <a:xfrm>
            <a:off x="160421" y="304800"/>
            <a:ext cx="7521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2"/>
                </a:solidFill>
                <a:latin typeface="+mn-ea"/>
              </a:rPr>
              <a:t>Part </a:t>
            </a:r>
            <a:r>
              <a:rPr lang="en-US" altLang="ko-KR" sz="1600" dirty="0">
                <a:solidFill>
                  <a:schemeClr val="accent2"/>
                </a:solidFill>
                <a:latin typeface="+mn-ea"/>
              </a:rPr>
              <a:t>5</a:t>
            </a:r>
            <a:endParaRPr lang="ko-KR" altLang="en-US" sz="1600" dirty="0">
              <a:solidFill>
                <a:schemeClr val="accent2"/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05A515-73BD-4F7C-A919-EAFE378DB41F}"/>
              </a:ext>
            </a:extLst>
          </p:cNvPr>
          <p:cNvSpPr txBox="1"/>
          <p:nvPr/>
        </p:nvSpPr>
        <p:spPr>
          <a:xfrm>
            <a:off x="1061630" y="320188"/>
            <a:ext cx="26468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err="1" smtClean="0">
                <a:solidFill>
                  <a:schemeClr val="accent2"/>
                </a:solidFill>
                <a:latin typeface="+mn-ea"/>
              </a:rPr>
              <a:t>어드민</a:t>
            </a:r>
            <a:r>
              <a:rPr lang="ko-KR" altLang="en-US" sz="3600" dirty="0" smtClean="0">
                <a:solidFill>
                  <a:schemeClr val="accent2"/>
                </a:solidFill>
                <a:latin typeface="+mn-ea"/>
              </a:rPr>
              <a:t> 메인</a:t>
            </a:r>
            <a:endParaRPr lang="ko-KR" altLang="en-US" sz="3600" dirty="0">
              <a:solidFill>
                <a:schemeClr val="accent2"/>
              </a:solidFill>
              <a:latin typeface="+mn-ea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594AD39-1264-44FB-9659-7901314242FB}"/>
              </a:ext>
            </a:extLst>
          </p:cNvPr>
          <p:cNvCxnSpPr>
            <a:cxnSpLocks/>
          </p:cNvCxnSpPr>
          <p:nvPr/>
        </p:nvCxnSpPr>
        <p:spPr>
          <a:xfrm>
            <a:off x="1061630" y="1097280"/>
            <a:ext cx="11130370" cy="0"/>
          </a:xfrm>
          <a:prstGeom prst="line">
            <a:avLst/>
          </a:prstGeom>
          <a:ln>
            <a:solidFill>
              <a:srgbClr val="3D5B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9753600" y="6535271"/>
            <a:ext cx="2438400" cy="3227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7545" y="1362243"/>
            <a:ext cx="6687132" cy="5334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574026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5793BFC-7410-4CA5-9F33-BBE620E91B97}"/>
              </a:ext>
            </a:extLst>
          </p:cNvPr>
          <p:cNvSpPr/>
          <p:nvPr/>
        </p:nvSpPr>
        <p:spPr>
          <a:xfrm>
            <a:off x="0" y="-2"/>
            <a:ext cx="2438400" cy="160423"/>
          </a:xfrm>
          <a:prstGeom prst="rect">
            <a:avLst/>
          </a:prstGeom>
          <a:solidFill>
            <a:srgbClr val="3D5B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911BEAA-E3C2-4AE3-963F-87E3CAF3FB81}"/>
              </a:ext>
            </a:extLst>
          </p:cNvPr>
          <p:cNvSpPr/>
          <p:nvPr/>
        </p:nvSpPr>
        <p:spPr>
          <a:xfrm>
            <a:off x="2438400" y="-2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7D8FA21-061E-4374-84B8-289D75129065}"/>
              </a:ext>
            </a:extLst>
          </p:cNvPr>
          <p:cNvSpPr/>
          <p:nvPr/>
        </p:nvSpPr>
        <p:spPr>
          <a:xfrm>
            <a:off x="4876800" y="-2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13425E8-514E-4A6A-80B1-6C04D22E0E7B}"/>
              </a:ext>
            </a:extLst>
          </p:cNvPr>
          <p:cNvSpPr/>
          <p:nvPr/>
        </p:nvSpPr>
        <p:spPr>
          <a:xfrm>
            <a:off x="73152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73FA5A3-7443-4A4A-A0C2-99EF274D1D5C}"/>
              </a:ext>
            </a:extLst>
          </p:cNvPr>
          <p:cNvSpPr/>
          <p:nvPr/>
        </p:nvSpPr>
        <p:spPr>
          <a:xfrm>
            <a:off x="97536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8BFED9-3247-4858-97FC-29981B727AB9}"/>
              </a:ext>
            </a:extLst>
          </p:cNvPr>
          <p:cNvSpPr txBox="1"/>
          <p:nvPr/>
        </p:nvSpPr>
        <p:spPr>
          <a:xfrm>
            <a:off x="160421" y="304800"/>
            <a:ext cx="7521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2"/>
                </a:solidFill>
                <a:latin typeface="+mn-ea"/>
              </a:rPr>
              <a:t>Part </a:t>
            </a:r>
            <a:r>
              <a:rPr lang="en-US" altLang="ko-KR" sz="1600" dirty="0">
                <a:solidFill>
                  <a:schemeClr val="accent2"/>
                </a:solidFill>
                <a:latin typeface="+mn-ea"/>
              </a:rPr>
              <a:t>5</a:t>
            </a:r>
            <a:endParaRPr lang="ko-KR" altLang="en-US" sz="1600" dirty="0">
              <a:solidFill>
                <a:schemeClr val="accent2"/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05A515-73BD-4F7C-A919-EAFE378DB41F}"/>
              </a:ext>
            </a:extLst>
          </p:cNvPr>
          <p:cNvSpPr txBox="1"/>
          <p:nvPr/>
        </p:nvSpPr>
        <p:spPr>
          <a:xfrm>
            <a:off x="1061630" y="320188"/>
            <a:ext cx="35702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err="1" smtClean="0">
                <a:solidFill>
                  <a:schemeClr val="accent2"/>
                </a:solidFill>
                <a:latin typeface="+mn-ea"/>
              </a:rPr>
              <a:t>어드민</a:t>
            </a:r>
            <a:r>
              <a:rPr lang="ko-KR" altLang="en-US" sz="3600" dirty="0" smtClean="0">
                <a:solidFill>
                  <a:schemeClr val="accent2"/>
                </a:solidFill>
                <a:latin typeface="+mn-ea"/>
              </a:rPr>
              <a:t> 상품관리</a:t>
            </a:r>
            <a:endParaRPr lang="ko-KR" altLang="en-US" sz="3600" dirty="0">
              <a:solidFill>
                <a:schemeClr val="accent2"/>
              </a:solidFill>
              <a:latin typeface="+mn-ea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594AD39-1264-44FB-9659-7901314242FB}"/>
              </a:ext>
            </a:extLst>
          </p:cNvPr>
          <p:cNvCxnSpPr>
            <a:cxnSpLocks/>
          </p:cNvCxnSpPr>
          <p:nvPr/>
        </p:nvCxnSpPr>
        <p:spPr>
          <a:xfrm>
            <a:off x="1061630" y="1097280"/>
            <a:ext cx="11130370" cy="0"/>
          </a:xfrm>
          <a:prstGeom prst="line">
            <a:avLst/>
          </a:prstGeom>
          <a:ln>
            <a:solidFill>
              <a:srgbClr val="3D5B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9753600" y="6535271"/>
            <a:ext cx="2438400" cy="3227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90" y="2034140"/>
            <a:ext cx="6486564" cy="3785502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9050" y="2003993"/>
            <a:ext cx="5083975" cy="3845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872520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5793BFC-7410-4CA5-9F33-BBE620E91B97}"/>
              </a:ext>
            </a:extLst>
          </p:cNvPr>
          <p:cNvSpPr/>
          <p:nvPr/>
        </p:nvSpPr>
        <p:spPr>
          <a:xfrm>
            <a:off x="0" y="-2"/>
            <a:ext cx="2438400" cy="160423"/>
          </a:xfrm>
          <a:prstGeom prst="rect">
            <a:avLst/>
          </a:prstGeom>
          <a:solidFill>
            <a:srgbClr val="3D5B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911BEAA-E3C2-4AE3-963F-87E3CAF3FB81}"/>
              </a:ext>
            </a:extLst>
          </p:cNvPr>
          <p:cNvSpPr/>
          <p:nvPr/>
        </p:nvSpPr>
        <p:spPr>
          <a:xfrm>
            <a:off x="2438400" y="-2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7D8FA21-061E-4374-84B8-289D75129065}"/>
              </a:ext>
            </a:extLst>
          </p:cNvPr>
          <p:cNvSpPr/>
          <p:nvPr/>
        </p:nvSpPr>
        <p:spPr>
          <a:xfrm>
            <a:off x="4876800" y="-2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13425E8-514E-4A6A-80B1-6C04D22E0E7B}"/>
              </a:ext>
            </a:extLst>
          </p:cNvPr>
          <p:cNvSpPr/>
          <p:nvPr/>
        </p:nvSpPr>
        <p:spPr>
          <a:xfrm>
            <a:off x="73152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73FA5A3-7443-4A4A-A0C2-99EF274D1D5C}"/>
              </a:ext>
            </a:extLst>
          </p:cNvPr>
          <p:cNvSpPr/>
          <p:nvPr/>
        </p:nvSpPr>
        <p:spPr>
          <a:xfrm>
            <a:off x="97536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8BFED9-3247-4858-97FC-29981B727AB9}"/>
              </a:ext>
            </a:extLst>
          </p:cNvPr>
          <p:cNvSpPr txBox="1"/>
          <p:nvPr/>
        </p:nvSpPr>
        <p:spPr>
          <a:xfrm>
            <a:off x="160421" y="304800"/>
            <a:ext cx="7521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2"/>
                </a:solidFill>
                <a:latin typeface="+mn-ea"/>
              </a:rPr>
              <a:t>Part </a:t>
            </a:r>
            <a:r>
              <a:rPr lang="en-US" altLang="ko-KR" sz="1600" dirty="0">
                <a:solidFill>
                  <a:schemeClr val="accent2"/>
                </a:solidFill>
                <a:latin typeface="+mn-ea"/>
              </a:rPr>
              <a:t>5</a:t>
            </a:r>
            <a:endParaRPr lang="ko-KR" altLang="en-US" sz="1600" dirty="0">
              <a:solidFill>
                <a:schemeClr val="accent2"/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05A515-73BD-4F7C-A919-EAFE378DB41F}"/>
              </a:ext>
            </a:extLst>
          </p:cNvPr>
          <p:cNvSpPr txBox="1"/>
          <p:nvPr/>
        </p:nvSpPr>
        <p:spPr>
          <a:xfrm>
            <a:off x="1061630" y="320188"/>
            <a:ext cx="35702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err="1" smtClean="0">
                <a:solidFill>
                  <a:schemeClr val="accent2"/>
                </a:solidFill>
                <a:latin typeface="+mn-ea"/>
              </a:rPr>
              <a:t>어드민</a:t>
            </a:r>
            <a:r>
              <a:rPr lang="ko-KR" altLang="en-US" sz="3600" dirty="0" smtClean="0">
                <a:solidFill>
                  <a:schemeClr val="accent2"/>
                </a:solidFill>
                <a:latin typeface="+mn-ea"/>
              </a:rPr>
              <a:t> 상품등록</a:t>
            </a:r>
            <a:endParaRPr lang="ko-KR" altLang="en-US" sz="3600" dirty="0">
              <a:solidFill>
                <a:schemeClr val="accent2"/>
              </a:solidFill>
              <a:latin typeface="+mn-ea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594AD39-1264-44FB-9659-7901314242FB}"/>
              </a:ext>
            </a:extLst>
          </p:cNvPr>
          <p:cNvCxnSpPr>
            <a:cxnSpLocks/>
          </p:cNvCxnSpPr>
          <p:nvPr/>
        </p:nvCxnSpPr>
        <p:spPr>
          <a:xfrm>
            <a:off x="1061630" y="1097280"/>
            <a:ext cx="11130370" cy="0"/>
          </a:xfrm>
          <a:prstGeom prst="line">
            <a:avLst/>
          </a:prstGeom>
          <a:ln>
            <a:solidFill>
              <a:srgbClr val="3D5B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9753600" y="6535271"/>
            <a:ext cx="2438400" cy="3227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0912" y="1661746"/>
            <a:ext cx="5931776" cy="4643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144641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5793BFC-7410-4CA5-9F33-BBE620E91B97}"/>
              </a:ext>
            </a:extLst>
          </p:cNvPr>
          <p:cNvSpPr/>
          <p:nvPr/>
        </p:nvSpPr>
        <p:spPr>
          <a:xfrm>
            <a:off x="0" y="-2"/>
            <a:ext cx="2438400" cy="160423"/>
          </a:xfrm>
          <a:prstGeom prst="rect">
            <a:avLst/>
          </a:prstGeom>
          <a:solidFill>
            <a:srgbClr val="3D5B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911BEAA-E3C2-4AE3-963F-87E3CAF3FB81}"/>
              </a:ext>
            </a:extLst>
          </p:cNvPr>
          <p:cNvSpPr/>
          <p:nvPr/>
        </p:nvSpPr>
        <p:spPr>
          <a:xfrm>
            <a:off x="2438400" y="-2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7D8FA21-061E-4374-84B8-289D75129065}"/>
              </a:ext>
            </a:extLst>
          </p:cNvPr>
          <p:cNvSpPr/>
          <p:nvPr/>
        </p:nvSpPr>
        <p:spPr>
          <a:xfrm>
            <a:off x="4876800" y="-2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13425E8-514E-4A6A-80B1-6C04D22E0E7B}"/>
              </a:ext>
            </a:extLst>
          </p:cNvPr>
          <p:cNvSpPr/>
          <p:nvPr/>
        </p:nvSpPr>
        <p:spPr>
          <a:xfrm>
            <a:off x="73152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73FA5A3-7443-4A4A-A0C2-99EF274D1D5C}"/>
              </a:ext>
            </a:extLst>
          </p:cNvPr>
          <p:cNvSpPr/>
          <p:nvPr/>
        </p:nvSpPr>
        <p:spPr>
          <a:xfrm>
            <a:off x="97536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8BFED9-3247-4858-97FC-29981B727AB9}"/>
              </a:ext>
            </a:extLst>
          </p:cNvPr>
          <p:cNvSpPr txBox="1"/>
          <p:nvPr/>
        </p:nvSpPr>
        <p:spPr>
          <a:xfrm>
            <a:off x="160421" y="304800"/>
            <a:ext cx="7521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2"/>
                </a:solidFill>
                <a:latin typeface="+mn-ea"/>
              </a:rPr>
              <a:t>Part </a:t>
            </a:r>
            <a:r>
              <a:rPr lang="en-US" altLang="ko-KR" sz="1600" dirty="0">
                <a:solidFill>
                  <a:schemeClr val="accent2"/>
                </a:solidFill>
                <a:latin typeface="+mn-ea"/>
              </a:rPr>
              <a:t>5</a:t>
            </a:r>
            <a:endParaRPr lang="ko-KR" altLang="en-US" sz="1600" dirty="0">
              <a:solidFill>
                <a:schemeClr val="accent2"/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05A515-73BD-4F7C-A919-EAFE378DB41F}"/>
              </a:ext>
            </a:extLst>
          </p:cNvPr>
          <p:cNvSpPr txBox="1"/>
          <p:nvPr/>
        </p:nvSpPr>
        <p:spPr>
          <a:xfrm>
            <a:off x="1061630" y="320188"/>
            <a:ext cx="35702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err="1" smtClean="0">
                <a:solidFill>
                  <a:schemeClr val="accent2"/>
                </a:solidFill>
                <a:latin typeface="+mn-ea"/>
              </a:rPr>
              <a:t>어드민</a:t>
            </a:r>
            <a:r>
              <a:rPr lang="ko-KR" altLang="en-US" sz="3600" dirty="0" smtClean="0">
                <a:solidFill>
                  <a:schemeClr val="accent2"/>
                </a:solidFill>
                <a:latin typeface="+mn-ea"/>
              </a:rPr>
              <a:t> </a:t>
            </a:r>
            <a:r>
              <a:rPr lang="ko-KR" altLang="en-US" sz="3600" dirty="0" err="1" smtClean="0">
                <a:solidFill>
                  <a:schemeClr val="accent2"/>
                </a:solidFill>
                <a:latin typeface="+mn-ea"/>
              </a:rPr>
              <a:t>주문관리</a:t>
            </a:r>
            <a:endParaRPr lang="ko-KR" altLang="en-US" sz="3600" dirty="0">
              <a:solidFill>
                <a:schemeClr val="accent2"/>
              </a:solidFill>
              <a:latin typeface="+mn-ea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594AD39-1264-44FB-9659-7901314242FB}"/>
              </a:ext>
            </a:extLst>
          </p:cNvPr>
          <p:cNvCxnSpPr>
            <a:cxnSpLocks/>
          </p:cNvCxnSpPr>
          <p:nvPr/>
        </p:nvCxnSpPr>
        <p:spPr>
          <a:xfrm>
            <a:off x="1061630" y="1097280"/>
            <a:ext cx="11130370" cy="0"/>
          </a:xfrm>
          <a:prstGeom prst="line">
            <a:avLst/>
          </a:prstGeom>
          <a:ln>
            <a:solidFill>
              <a:srgbClr val="3D5B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9753600" y="6535271"/>
            <a:ext cx="2438400" cy="3227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69" y="1903378"/>
            <a:ext cx="6752169" cy="3615789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034140"/>
            <a:ext cx="6223900" cy="3130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084947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5793BFC-7410-4CA5-9F33-BBE620E91B97}"/>
              </a:ext>
            </a:extLst>
          </p:cNvPr>
          <p:cNvSpPr/>
          <p:nvPr/>
        </p:nvSpPr>
        <p:spPr>
          <a:xfrm>
            <a:off x="0" y="-2"/>
            <a:ext cx="2438400" cy="160423"/>
          </a:xfrm>
          <a:prstGeom prst="rect">
            <a:avLst/>
          </a:prstGeom>
          <a:solidFill>
            <a:srgbClr val="3D5B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911BEAA-E3C2-4AE3-963F-87E3CAF3FB81}"/>
              </a:ext>
            </a:extLst>
          </p:cNvPr>
          <p:cNvSpPr/>
          <p:nvPr/>
        </p:nvSpPr>
        <p:spPr>
          <a:xfrm>
            <a:off x="2438400" y="-2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7D8FA21-061E-4374-84B8-289D75129065}"/>
              </a:ext>
            </a:extLst>
          </p:cNvPr>
          <p:cNvSpPr/>
          <p:nvPr/>
        </p:nvSpPr>
        <p:spPr>
          <a:xfrm>
            <a:off x="4876800" y="-2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13425E8-514E-4A6A-80B1-6C04D22E0E7B}"/>
              </a:ext>
            </a:extLst>
          </p:cNvPr>
          <p:cNvSpPr/>
          <p:nvPr/>
        </p:nvSpPr>
        <p:spPr>
          <a:xfrm>
            <a:off x="73152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73FA5A3-7443-4A4A-A0C2-99EF274D1D5C}"/>
              </a:ext>
            </a:extLst>
          </p:cNvPr>
          <p:cNvSpPr/>
          <p:nvPr/>
        </p:nvSpPr>
        <p:spPr>
          <a:xfrm>
            <a:off x="97536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8BFED9-3247-4858-97FC-29981B727AB9}"/>
              </a:ext>
            </a:extLst>
          </p:cNvPr>
          <p:cNvSpPr txBox="1"/>
          <p:nvPr/>
        </p:nvSpPr>
        <p:spPr>
          <a:xfrm>
            <a:off x="160421" y="304800"/>
            <a:ext cx="7521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2"/>
                </a:solidFill>
                <a:latin typeface="+mn-ea"/>
              </a:rPr>
              <a:t>Part </a:t>
            </a:r>
            <a:r>
              <a:rPr lang="en-US" altLang="ko-KR" sz="1600" dirty="0">
                <a:solidFill>
                  <a:schemeClr val="accent2"/>
                </a:solidFill>
                <a:latin typeface="+mn-ea"/>
              </a:rPr>
              <a:t>5</a:t>
            </a:r>
            <a:endParaRPr lang="ko-KR" altLang="en-US" sz="1600" dirty="0">
              <a:solidFill>
                <a:schemeClr val="accent2"/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05A515-73BD-4F7C-A919-EAFE378DB41F}"/>
              </a:ext>
            </a:extLst>
          </p:cNvPr>
          <p:cNvSpPr txBox="1"/>
          <p:nvPr/>
        </p:nvSpPr>
        <p:spPr>
          <a:xfrm>
            <a:off x="1061630" y="320188"/>
            <a:ext cx="26548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err="1" smtClean="0">
                <a:solidFill>
                  <a:schemeClr val="accent2"/>
                </a:solidFill>
                <a:latin typeface="+mn-ea"/>
              </a:rPr>
              <a:t>어드민</a:t>
            </a:r>
            <a:r>
              <a:rPr lang="ko-KR" altLang="en-US" sz="3600" dirty="0" smtClean="0">
                <a:solidFill>
                  <a:schemeClr val="accent2"/>
                </a:solidFill>
                <a:latin typeface="+mn-ea"/>
              </a:rPr>
              <a:t> </a:t>
            </a:r>
            <a:r>
              <a:rPr lang="en-US" altLang="ko-KR" sz="3600" dirty="0" smtClean="0">
                <a:solidFill>
                  <a:schemeClr val="accent2"/>
                </a:solidFill>
                <a:latin typeface="+mn-ea"/>
              </a:rPr>
              <a:t>FAQ</a:t>
            </a:r>
            <a:endParaRPr lang="ko-KR" altLang="en-US" sz="3600" dirty="0">
              <a:solidFill>
                <a:schemeClr val="accent2"/>
              </a:solidFill>
              <a:latin typeface="+mn-ea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594AD39-1264-44FB-9659-7901314242FB}"/>
              </a:ext>
            </a:extLst>
          </p:cNvPr>
          <p:cNvCxnSpPr>
            <a:cxnSpLocks/>
          </p:cNvCxnSpPr>
          <p:nvPr/>
        </p:nvCxnSpPr>
        <p:spPr>
          <a:xfrm>
            <a:off x="1061630" y="1097280"/>
            <a:ext cx="11130370" cy="0"/>
          </a:xfrm>
          <a:prstGeom prst="line">
            <a:avLst/>
          </a:prstGeom>
          <a:ln>
            <a:solidFill>
              <a:srgbClr val="3D5B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9753600" y="6535271"/>
            <a:ext cx="2438400" cy="3227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77" y="2034140"/>
            <a:ext cx="6914646" cy="3424588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871" y="2200054"/>
            <a:ext cx="6260222" cy="3092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087029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5793BFC-7410-4CA5-9F33-BBE620E91B97}"/>
              </a:ext>
            </a:extLst>
          </p:cNvPr>
          <p:cNvSpPr/>
          <p:nvPr/>
        </p:nvSpPr>
        <p:spPr>
          <a:xfrm>
            <a:off x="0" y="-2"/>
            <a:ext cx="2438400" cy="160423"/>
          </a:xfrm>
          <a:prstGeom prst="rect">
            <a:avLst/>
          </a:prstGeom>
          <a:solidFill>
            <a:srgbClr val="3D5B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911BEAA-E3C2-4AE3-963F-87E3CAF3FB81}"/>
              </a:ext>
            </a:extLst>
          </p:cNvPr>
          <p:cNvSpPr/>
          <p:nvPr/>
        </p:nvSpPr>
        <p:spPr>
          <a:xfrm>
            <a:off x="2438400" y="-2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7D8FA21-061E-4374-84B8-289D75129065}"/>
              </a:ext>
            </a:extLst>
          </p:cNvPr>
          <p:cNvSpPr/>
          <p:nvPr/>
        </p:nvSpPr>
        <p:spPr>
          <a:xfrm>
            <a:off x="4876800" y="-2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13425E8-514E-4A6A-80B1-6C04D22E0E7B}"/>
              </a:ext>
            </a:extLst>
          </p:cNvPr>
          <p:cNvSpPr/>
          <p:nvPr/>
        </p:nvSpPr>
        <p:spPr>
          <a:xfrm>
            <a:off x="73152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73FA5A3-7443-4A4A-A0C2-99EF274D1D5C}"/>
              </a:ext>
            </a:extLst>
          </p:cNvPr>
          <p:cNvSpPr/>
          <p:nvPr/>
        </p:nvSpPr>
        <p:spPr>
          <a:xfrm>
            <a:off x="97536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8BFED9-3247-4858-97FC-29981B727AB9}"/>
              </a:ext>
            </a:extLst>
          </p:cNvPr>
          <p:cNvSpPr txBox="1"/>
          <p:nvPr/>
        </p:nvSpPr>
        <p:spPr>
          <a:xfrm>
            <a:off x="160421" y="304800"/>
            <a:ext cx="7521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2"/>
                </a:solidFill>
                <a:latin typeface="+mn-ea"/>
              </a:rPr>
              <a:t>Part </a:t>
            </a:r>
            <a:r>
              <a:rPr lang="en-US" altLang="ko-KR" sz="1600" dirty="0">
                <a:solidFill>
                  <a:schemeClr val="accent2"/>
                </a:solidFill>
                <a:latin typeface="+mn-ea"/>
              </a:rPr>
              <a:t>5</a:t>
            </a:r>
            <a:endParaRPr lang="ko-KR" altLang="en-US" sz="1600" dirty="0">
              <a:solidFill>
                <a:schemeClr val="accent2"/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05A515-73BD-4F7C-A919-EAFE378DB41F}"/>
              </a:ext>
            </a:extLst>
          </p:cNvPr>
          <p:cNvSpPr txBox="1"/>
          <p:nvPr/>
        </p:nvSpPr>
        <p:spPr>
          <a:xfrm>
            <a:off x="1061630" y="320188"/>
            <a:ext cx="42530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err="1" smtClean="0">
                <a:solidFill>
                  <a:schemeClr val="accent2"/>
                </a:solidFill>
                <a:latin typeface="+mn-ea"/>
              </a:rPr>
              <a:t>어드민</a:t>
            </a:r>
            <a:r>
              <a:rPr lang="ko-KR" altLang="en-US" sz="3600" dirty="0" smtClean="0">
                <a:solidFill>
                  <a:schemeClr val="accent2"/>
                </a:solidFill>
                <a:latin typeface="+mn-ea"/>
              </a:rPr>
              <a:t> </a:t>
            </a:r>
            <a:r>
              <a:rPr lang="en-US" altLang="ko-KR" sz="3600" dirty="0" smtClean="0">
                <a:solidFill>
                  <a:schemeClr val="accent2"/>
                </a:solidFill>
                <a:latin typeface="+mn-ea"/>
              </a:rPr>
              <a:t>1:1</a:t>
            </a:r>
            <a:r>
              <a:rPr lang="ko-KR" altLang="en-US" sz="3600" dirty="0" err="1" smtClean="0">
                <a:solidFill>
                  <a:schemeClr val="accent2"/>
                </a:solidFill>
                <a:latin typeface="+mn-ea"/>
              </a:rPr>
              <a:t>문의관리</a:t>
            </a:r>
            <a:endParaRPr lang="ko-KR" altLang="en-US" sz="3600" dirty="0">
              <a:solidFill>
                <a:schemeClr val="accent2"/>
              </a:solidFill>
              <a:latin typeface="+mn-ea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594AD39-1264-44FB-9659-7901314242FB}"/>
              </a:ext>
            </a:extLst>
          </p:cNvPr>
          <p:cNvCxnSpPr>
            <a:cxnSpLocks/>
          </p:cNvCxnSpPr>
          <p:nvPr/>
        </p:nvCxnSpPr>
        <p:spPr>
          <a:xfrm>
            <a:off x="1061630" y="1097280"/>
            <a:ext cx="11130370" cy="0"/>
          </a:xfrm>
          <a:prstGeom prst="line">
            <a:avLst/>
          </a:prstGeom>
          <a:ln>
            <a:solidFill>
              <a:srgbClr val="3D5B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9753600" y="6535271"/>
            <a:ext cx="2438400" cy="3227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681" y="2255641"/>
            <a:ext cx="5884983" cy="315941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815" y="2255641"/>
            <a:ext cx="4792944" cy="3121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498666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91757"/>
            <a:ext cx="4633546" cy="2904877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35793BFC-7410-4CA5-9F33-BBE620E91B97}"/>
              </a:ext>
            </a:extLst>
          </p:cNvPr>
          <p:cNvSpPr/>
          <p:nvPr/>
        </p:nvSpPr>
        <p:spPr>
          <a:xfrm>
            <a:off x="0" y="-2"/>
            <a:ext cx="2438400" cy="160423"/>
          </a:xfrm>
          <a:prstGeom prst="rect">
            <a:avLst/>
          </a:prstGeom>
          <a:solidFill>
            <a:srgbClr val="3D5B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911BEAA-E3C2-4AE3-963F-87E3CAF3FB81}"/>
              </a:ext>
            </a:extLst>
          </p:cNvPr>
          <p:cNvSpPr/>
          <p:nvPr/>
        </p:nvSpPr>
        <p:spPr>
          <a:xfrm>
            <a:off x="2438400" y="-2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7D8FA21-061E-4374-84B8-289D75129065}"/>
              </a:ext>
            </a:extLst>
          </p:cNvPr>
          <p:cNvSpPr/>
          <p:nvPr/>
        </p:nvSpPr>
        <p:spPr>
          <a:xfrm>
            <a:off x="4876800" y="-2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13425E8-514E-4A6A-80B1-6C04D22E0E7B}"/>
              </a:ext>
            </a:extLst>
          </p:cNvPr>
          <p:cNvSpPr/>
          <p:nvPr/>
        </p:nvSpPr>
        <p:spPr>
          <a:xfrm>
            <a:off x="73152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73FA5A3-7443-4A4A-A0C2-99EF274D1D5C}"/>
              </a:ext>
            </a:extLst>
          </p:cNvPr>
          <p:cNvSpPr/>
          <p:nvPr/>
        </p:nvSpPr>
        <p:spPr>
          <a:xfrm>
            <a:off x="97536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8BFED9-3247-4858-97FC-29981B727AB9}"/>
              </a:ext>
            </a:extLst>
          </p:cNvPr>
          <p:cNvSpPr txBox="1"/>
          <p:nvPr/>
        </p:nvSpPr>
        <p:spPr>
          <a:xfrm>
            <a:off x="160421" y="304800"/>
            <a:ext cx="7521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2"/>
                </a:solidFill>
                <a:latin typeface="+mn-ea"/>
              </a:rPr>
              <a:t>Part </a:t>
            </a:r>
            <a:r>
              <a:rPr lang="en-US" altLang="ko-KR" sz="1600" dirty="0" smtClean="0">
                <a:solidFill>
                  <a:schemeClr val="accent2"/>
                </a:solidFill>
                <a:latin typeface="+mn-ea"/>
              </a:rPr>
              <a:t>1</a:t>
            </a:r>
            <a:endParaRPr lang="ko-KR" altLang="en-US" sz="1600" dirty="0">
              <a:solidFill>
                <a:schemeClr val="accent2"/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05A515-73BD-4F7C-A919-EAFE378DB41F}"/>
              </a:ext>
            </a:extLst>
          </p:cNvPr>
          <p:cNvSpPr txBox="1"/>
          <p:nvPr/>
        </p:nvSpPr>
        <p:spPr>
          <a:xfrm>
            <a:off x="1061630" y="320188"/>
            <a:ext cx="27606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err="1" smtClean="0">
                <a:solidFill>
                  <a:schemeClr val="accent2"/>
                </a:solidFill>
                <a:latin typeface="+mn-ea"/>
              </a:rPr>
              <a:t>멍냥남매</a:t>
            </a:r>
            <a:r>
              <a:rPr lang="ko-KR" altLang="en-US" sz="3600" dirty="0" smtClean="0">
                <a:solidFill>
                  <a:schemeClr val="accent2"/>
                </a:solidFill>
                <a:latin typeface="+mn-ea"/>
              </a:rPr>
              <a:t> 소개</a:t>
            </a:r>
            <a:endParaRPr lang="ko-KR" altLang="en-US" sz="3600" dirty="0">
              <a:solidFill>
                <a:schemeClr val="accent2"/>
              </a:solidFill>
              <a:latin typeface="+mn-ea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594AD39-1264-44FB-9659-7901314242FB}"/>
              </a:ext>
            </a:extLst>
          </p:cNvPr>
          <p:cNvCxnSpPr>
            <a:cxnSpLocks/>
          </p:cNvCxnSpPr>
          <p:nvPr/>
        </p:nvCxnSpPr>
        <p:spPr>
          <a:xfrm>
            <a:off x="1061630" y="1097280"/>
            <a:ext cx="11130370" cy="0"/>
          </a:xfrm>
          <a:prstGeom prst="line">
            <a:avLst/>
          </a:prstGeom>
          <a:ln>
            <a:solidFill>
              <a:srgbClr val="3D5B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22388386-915F-4665-8260-169A76E039B4}"/>
              </a:ext>
            </a:extLst>
          </p:cNvPr>
          <p:cNvCxnSpPr>
            <a:cxnSpLocks/>
          </p:cNvCxnSpPr>
          <p:nvPr/>
        </p:nvCxnSpPr>
        <p:spPr>
          <a:xfrm>
            <a:off x="1483360" y="4848013"/>
            <a:ext cx="10708640" cy="0"/>
          </a:xfrm>
          <a:prstGeom prst="line">
            <a:avLst/>
          </a:prstGeom>
          <a:ln w="952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4A29B428-1657-4B3A-AB73-BAEB228F0FF0}"/>
              </a:ext>
            </a:extLst>
          </p:cNvPr>
          <p:cNvSpPr txBox="1"/>
          <p:nvPr/>
        </p:nvSpPr>
        <p:spPr>
          <a:xfrm>
            <a:off x="1477152" y="1331836"/>
            <a:ext cx="7232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+mn-ea"/>
              </a:rPr>
              <a:t>001</a:t>
            </a:r>
            <a:endParaRPr lang="ko-KR" altLang="en-US" sz="2400" dirty="0">
              <a:latin typeface="+mn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D8DCAB7-985A-4C8B-A75E-44BEFB962917}"/>
              </a:ext>
            </a:extLst>
          </p:cNvPr>
          <p:cNvSpPr txBox="1"/>
          <p:nvPr/>
        </p:nvSpPr>
        <p:spPr>
          <a:xfrm>
            <a:off x="3060418" y="1320838"/>
            <a:ext cx="30196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50" dirty="0" err="1" smtClean="0">
                <a:solidFill>
                  <a:schemeClr val="accent2"/>
                </a:solidFill>
                <a:latin typeface="+mn-ea"/>
              </a:rPr>
              <a:t>멍냥남매</a:t>
            </a:r>
            <a:r>
              <a:rPr lang="ko-KR" altLang="en-US" sz="2400" spc="-150" dirty="0" smtClean="0">
                <a:solidFill>
                  <a:schemeClr val="accent2"/>
                </a:solidFill>
                <a:latin typeface="+mn-ea"/>
              </a:rPr>
              <a:t> 란</a:t>
            </a:r>
            <a:r>
              <a:rPr lang="en-US" altLang="ko-KR" sz="2400" spc="-150" dirty="0" smtClean="0">
                <a:solidFill>
                  <a:schemeClr val="accent2"/>
                </a:solidFill>
                <a:latin typeface="+mn-ea"/>
              </a:rPr>
              <a:t>?</a:t>
            </a:r>
            <a:endParaRPr lang="ko-KR" altLang="en-US" sz="2400" spc="-150" dirty="0">
              <a:solidFill>
                <a:schemeClr val="accent2"/>
              </a:solidFill>
              <a:latin typeface="+mn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85A41B8-5B38-43C8-9533-D4B0E0AB13EF}"/>
              </a:ext>
            </a:extLst>
          </p:cNvPr>
          <p:cNvSpPr txBox="1"/>
          <p:nvPr/>
        </p:nvSpPr>
        <p:spPr>
          <a:xfrm>
            <a:off x="3060418" y="1866037"/>
            <a:ext cx="899372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ko-KR" sz="16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r>
              <a:rPr lang="ko-KR" altLang="en-US" sz="1600" spc="-15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인가구와</a:t>
            </a:r>
            <a:r>
              <a:rPr lang="ko-KR" altLang="en-US" sz="16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핵가족 증가 등 가족 형태의 변화가 하면서 반려동물을 키우는 인구가 늘고 있다</a:t>
            </a:r>
            <a:r>
              <a:rPr lang="en-US" altLang="ko-KR" sz="16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algn="just">
              <a:lnSpc>
                <a:spcPct val="120000"/>
              </a:lnSpc>
            </a:pPr>
            <a:r>
              <a:rPr lang="en-US" altLang="ko-KR" sz="16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2020</a:t>
            </a:r>
            <a:r>
              <a:rPr lang="ko-KR" altLang="en-US" sz="16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년에는 인구주택 총 조사에서 반려동물 문항이 추가 되었다</a:t>
            </a:r>
            <a:r>
              <a:rPr lang="en-US" altLang="ko-KR" sz="16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algn="just">
              <a:lnSpc>
                <a:spcPct val="120000"/>
              </a:lnSpc>
            </a:pPr>
            <a:r>
              <a:rPr lang="ko-KR" altLang="en-US" sz="1600" spc="-15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농림충산식품부의</a:t>
            </a:r>
            <a:r>
              <a:rPr lang="ko-KR" altLang="en-US" sz="16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6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2020</a:t>
            </a:r>
            <a:r>
              <a:rPr lang="ko-KR" altLang="en-US" sz="16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년 동물보호에 대한 국민 의식 조사 결과에서는 반려동물의 </a:t>
            </a:r>
            <a:r>
              <a:rPr lang="ko-KR" altLang="en-US" sz="1600" spc="-15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양육가구가</a:t>
            </a:r>
            <a:r>
              <a:rPr lang="ko-KR" altLang="en-US" sz="16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통계청보다 </a:t>
            </a:r>
            <a:r>
              <a:rPr lang="en-US" altLang="ko-KR" sz="16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r>
              <a:rPr lang="ko-KR" altLang="en-US" sz="16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배 높게 나왔다</a:t>
            </a:r>
            <a:r>
              <a:rPr lang="en-US" altLang="ko-KR" sz="16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16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당시 조사된 </a:t>
            </a:r>
            <a:r>
              <a:rPr lang="ko-KR" altLang="en-US" sz="1600" spc="-15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양육률은</a:t>
            </a:r>
            <a:r>
              <a:rPr lang="ko-KR" altLang="en-US" sz="16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전체 응답자의 </a:t>
            </a:r>
            <a:r>
              <a:rPr lang="en-US" altLang="ko-KR" sz="16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27.7%</a:t>
            </a:r>
            <a:r>
              <a:rPr lang="ko-KR" altLang="en-US" sz="16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 전국 </a:t>
            </a:r>
            <a:r>
              <a:rPr lang="ko-KR" altLang="en-US" sz="1600" spc="-15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추정시</a:t>
            </a:r>
            <a:r>
              <a:rPr lang="ko-KR" altLang="en-US" sz="16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6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638</a:t>
            </a:r>
            <a:r>
              <a:rPr lang="ko-KR" altLang="en-US" sz="16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만 가구이다</a:t>
            </a:r>
            <a:r>
              <a:rPr lang="en-US" altLang="ko-KR" sz="16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en-US" altLang="ko-KR" sz="16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just">
              <a:lnSpc>
                <a:spcPct val="120000"/>
              </a:lnSpc>
            </a:pPr>
            <a:r>
              <a:rPr lang="ko-KR" altLang="en-US" sz="16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소비자는 빠르게 온라인으로 이동을 하고 있다</a:t>
            </a:r>
            <a:r>
              <a:rPr lang="en-US" altLang="ko-KR" sz="16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algn="just">
              <a:lnSpc>
                <a:spcPct val="120000"/>
              </a:lnSpc>
            </a:pPr>
            <a:r>
              <a:rPr lang="ko-KR" altLang="en-US" sz="16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동물병원을 통한 반려동물 사료 유통 비율이 지속적으로 감소하고 있다</a:t>
            </a:r>
            <a:r>
              <a:rPr lang="en-US" altLang="ko-KR" sz="16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16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동물병원 사료 판매 점유율은 </a:t>
            </a:r>
            <a:r>
              <a:rPr lang="en-US" altLang="ko-KR" sz="16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2013</a:t>
            </a:r>
            <a:r>
              <a:rPr lang="ko-KR" altLang="en-US" sz="16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년 </a:t>
            </a:r>
            <a:r>
              <a:rPr lang="en-US" altLang="ko-KR" sz="16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22.4%</a:t>
            </a:r>
            <a:r>
              <a:rPr lang="ko-KR" altLang="en-US" sz="16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에서 </a:t>
            </a:r>
            <a:r>
              <a:rPr lang="en-US" altLang="ko-KR" sz="16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2019</a:t>
            </a:r>
            <a:r>
              <a:rPr lang="ko-KR" altLang="en-US" sz="16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년 </a:t>
            </a:r>
            <a:r>
              <a:rPr lang="en-US" altLang="ko-KR" sz="16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7.7%</a:t>
            </a:r>
            <a:r>
              <a:rPr lang="ko-KR" altLang="en-US" sz="16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 </a:t>
            </a:r>
            <a:r>
              <a:rPr lang="en-US" altLang="ko-KR" sz="16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6</a:t>
            </a:r>
            <a:r>
              <a:rPr lang="ko-KR" altLang="en-US" sz="1600" spc="-15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년만에</a:t>
            </a:r>
            <a:r>
              <a:rPr lang="ko-KR" altLang="en-US" sz="16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6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1/3</a:t>
            </a:r>
            <a:r>
              <a:rPr lang="ko-KR" altLang="en-US" sz="16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토막 났다</a:t>
            </a:r>
            <a:r>
              <a:rPr lang="en-US" altLang="ko-KR" sz="16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16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같은 기간 온라인 점유율은 </a:t>
            </a:r>
            <a:r>
              <a:rPr lang="en-US" altLang="ko-KR" sz="16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39.9%</a:t>
            </a:r>
            <a:r>
              <a:rPr lang="ko-KR" altLang="en-US" sz="16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에서 </a:t>
            </a:r>
            <a:r>
              <a:rPr lang="en-US" altLang="ko-KR" sz="16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53.3%</a:t>
            </a:r>
            <a:r>
              <a:rPr lang="ko-KR" altLang="en-US" sz="16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 상승했다</a:t>
            </a:r>
            <a:r>
              <a:rPr lang="en-US" altLang="ko-KR" sz="16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algn="just">
              <a:lnSpc>
                <a:spcPct val="120000"/>
              </a:lnSpc>
            </a:pPr>
            <a:r>
              <a:rPr lang="ko-KR" altLang="en-US" sz="16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흐름에 맞춰 </a:t>
            </a:r>
            <a:r>
              <a:rPr lang="ko-KR" altLang="en-US" sz="1600" spc="-15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반려동물중</a:t>
            </a:r>
            <a:r>
              <a:rPr lang="ko-KR" altLang="en-US" sz="16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비율이 높은 반려견과 </a:t>
            </a:r>
            <a:r>
              <a:rPr lang="ko-KR" altLang="en-US" sz="1600" spc="-15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반려묘의</a:t>
            </a:r>
            <a:r>
              <a:rPr lang="ko-KR" altLang="en-US" sz="16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사료와 간식을 파는 사이트를 기획했다</a:t>
            </a:r>
            <a:r>
              <a:rPr lang="en-US" altLang="ko-KR" sz="16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algn="just">
              <a:lnSpc>
                <a:spcPct val="120000"/>
              </a:lnSpc>
            </a:pPr>
            <a:r>
              <a:rPr lang="ko-KR" altLang="en-US" sz="1600" spc="-15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멍냥남매는</a:t>
            </a:r>
            <a:r>
              <a:rPr lang="ko-KR" altLang="en-US" sz="16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600" spc="-15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나이대별</a:t>
            </a:r>
            <a:r>
              <a:rPr lang="en-US" altLang="ko-KR" sz="16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600" spc="-15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타입별</a:t>
            </a:r>
            <a:r>
              <a:rPr lang="en-US" altLang="ko-KR" sz="16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600" spc="-15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무게별로</a:t>
            </a:r>
            <a:r>
              <a:rPr lang="ko-KR" altLang="en-US" sz="16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카테고리를 나눠 다른 쇼핑몰과 </a:t>
            </a:r>
            <a:r>
              <a:rPr lang="ko-KR" altLang="en-US" sz="1600" spc="-15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차별점을</a:t>
            </a:r>
            <a:r>
              <a:rPr lang="ko-KR" altLang="en-US" sz="16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주었다</a:t>
            </a:r>
            <a:r>
              <a:rPr lang="en-US" altLang="ko-KR" sz="16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algn="just">
              <a:lnSpc>
                <a:spcPct val="120000"/>
              </a:lnSpc>
            </a:pPr>
            <a:endParaRPr lang="en-US" altLang="ko-KR" sz="1600" spc="-15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9753600" y="6535271"/>
            <a:ext cx="2438400" cy="3227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/>
          <p:cNvGrpSpPr/>
          <p:nvPr/>
        </p:nvGrpSpPr>
        <p:grpSpPr>
          <a:xfrm>
            <a:off x="2287358" y="1506536"/>
            <a:ext cx="692720" cy="145245"/>
            <a:chOff x="2287358" y="1506536"/>
            <a:chExt cx="692720" cy="145245"/>
          </a:xfrm>
        </p:grpSpPr>
        <p:cxnSp>
          <p:nvCxnSpPr>
            <p:cNvPr id="10" name="직선 연결선 9"/>
            <p:cNvCxnSpPr/>
            <p:nvPr/>
          </p:nvCxnSpPr>
          <p:spPr>
            <a:xfrm>
              <a:off x="2287358" y="1579159"/>
              <a:ext cx="605789" cy="0"/>
            </a:xfrm>
            <a:prstGeom prst="line">
              <a:avLst/>
            </a:prstGeom>
            <a:ln>
              <a:solidFill>
                <a:srgbClr val="3D5BF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타원 12"/>
            <p:cNvSpPr/>
            <p:nvPr/>
          </p:nvSpPr>
          <p:spPr>
            <a:xfrm>
              <a:off x="2821816" y="1506536"/>
              <a:ext cx="158262" cy="145245"/>
            </a:xfrm>
            <a:prstGeom prst="ellipse">
              <a:avLst/>
            </a:prstGeom>
            <a:solidFill>
              <a:srgbClr val="3D5B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186273153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개체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29136124"/>
              </p:ext>
            </p:extLst>
          </p:nvPr>
        </p:nvGraphicFramePr>
        <p:xfrm>
          <a:off x="1" y="0"/>
          <a:ext cx="12191999" cy="80964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59" name="Image" r:id="rId3" imgW="13002840" imgH="8634600" progId="Photoshop.Image.13">
                  <p:embed/>
                </p:oleObj>
              </mc:Choice>
              <mc:Fallback>
                <p:oleObj name="Image" r:id="rId3" imgW="13002840" imgH="863460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" y="0"/>
                        <a:ext cx="12191999" cy="809643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9" name="그룹 8">
            <a:extLst>
              <a:ext uri="{FF2B5EF4-FFF2-40B4-BE49-F238E27FC236}">
                <a16:creationId xmlns:a16="http://schemas.microsoft.com/office/drawing/2014/main" id="{DD60206C-EBFC-4B9A-A3C4-119F1014E2DB}"/>
              </a:ext>
            </a:extLst>
          </p:cNvPr>
          <p:cNvGrpSpPr/>
          <p:nvPr/>
        </p:nvGrpSpPr>
        <p:grpSpPr>
          <a:xfrm>
            <a:off x="3834804" y="2575066"/>
            <a:ext cx="4522392" cy="1707868"/>
            <a:chOff x="4706346" y="2117558"/>
            <a:chExt cx="4522392" cy="1707868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93C29B0-E781-460E-AF5D-96AF31D3B38A}"/>
                </a:ext>
              </a:extLst>
            </p:cNvPr>
            <p:cNvSpPr txBox="1"/>
            <p:nvPr/>
          </p:nvSpPr>
          <p:spPr>
            <a:xfrm>
              <a:off x="5806808" y="2117558"/>
              <a:ext cx="2321469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5400" dirty="0">
                  <a:solidFill>
                    <a:schemeClr val="bg1"/>
                  </a:solidFill>
                  <a:latin typeface="+mn-ea"/>
                </a:rPr>
                <a:t>Part </a:t>
              </a:r>
              <a:r>
                <a:rPr lang="en-US" altLang="ko-KR" sz="5400" dirty="0" smtClean="0">
                  <a:solidFill>
                    <a:schemeClr val="bg1"/>
                  </a:solidFill>
                  <a:latin typeface="+mn-ea"/>
                </a:rPr>
                <a:t>6.</a:t>
              </a:r>
              <a:endParaRPr lang="ko-KR" altLang="en-US" sz="5400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A8819A3-E3ED-4F7F-8934-E429EA710645}"/>
                </a:ext>
              </a:extLst>
            </p:cNvPr>
            <p:cNvSpPr txBox="1"/>
            <p:nvPr/>
          </p:nvSpPr>
          <p:spPr>
            <a:xfrm>
              <a:off x="4706346" y="3117540"/>
              <a:ext cx="452239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spc="-300" dirty="0" err="1">
                  <a:solidFill>
                    <a:schemeClr val="bg1"/>
                  </a:solidFill>
                  <a:latin typeface="+mn-ea"/>
                </a:rPr>
                <a:t>Git</a:t>
              </a:r>
              <a:r>
                <a:rPr lang="en-US" altLang="ko-KR" sz="4000" spc="-300" dirty="0">
                  <a:solidFill>
                    <a:schemeClr val="bg1"/>
                  </a:solidFill>
                  <a:latin typeface="+mn-ea"/>
                </a:rPr>
                <a:t> &amp; </a:t>
              </a:r>
              <a:r>
                <a:rPr lang="ko-KR" altLang="en-US" sz="4000" spc="-300" dirty="0">
                  <a:solidFill>
                    <a:schemeClr val="bg1"/>
                  </a:solidFill>
                  <a:latin typeface="+mn-ea"/>
                </a:rPr>
                <a:t>후기 및 </a:t>
              </a:r>
              <a:r>
                <a:rPr lang="ko-KR" altLang="en-US" sz="4000" spc="-300" dirty="0" err="1">
                  <a:solidFill>
                    <a:schemeClr val="bg1"/>
                  </a:solidFill>
                  <a:latin typeface="+mn-ea"/>
                </a:rPr>
                <a:t>개선요소</a:t>
              </a:r>
              <a:endParaRPr lang="ko-KR" altLang="en-US" sz="4000" spc="-300" dirty="0">
                <a:solidFill>
                  <a:schemeClr val="bg1"/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80982606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5793BFC-7410-4CA5-9F33-BBE620E91B97}"/>
              </a:ext>
            </a:extLst>
          </p:cNvPr>
          <p:cNvSpPr/>
          <p:nvPr/>
        </p:nvSpPr>
        <p:spPr>
          <a:xfrm>
            <a:off x="0" y="-2"/>
            <a:ext cx="2438400" cy="160423"/>
          </a:xfrm>
          <a:prstGeom prst="rect">
            <a:avLst/>
          </a:prstGeom>
          <a:solidFill>
            <a:srgbClr val="3D5B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911BEAA-E3C2-4AE3-963F-87E3CAF3FB81}"/>
              </a:ext>
            </a:extLst>
          </p:cNvPr>
          <p:cNvSpPr/>
          <p:nvPr/>
        </p:nvSpPr>
        <p:spPr>
          <a:xfrm>
            <a:off x="2438400" y="-2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7D8FA21-061E-4374-84B8-289D75129065}"/>
              </a:ext>
            </a:extLst>
          </p:cNvPr>
          <p:cNvSpPr/>
          <p:nvPr/>
        </p:nvSpPr>
        <p:spPr>
          <a:xfrm>
            <a:off x="4876800" y="-2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13425E8-514E-4A6A-80B1-6C04D22E0E7B}"/>
              </a:ext>
            </a:extLst>
          </p:cNvPr>
          <p:cNvSpPr/>
          <p:nvPr/>
        </p:nvSpPr>
        <p:spPr>
          <a:xfrm>
            <a:off x="73152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73FA5A3-7443-4A4A-A0C2-99EF274D1D5C}"/>
              </a:ext>
            </a:extLst>
          </p:cNvPr>
          <p:cNvSpPr/>
          <p:nvPr/>
        </p:nvSpPr>
        <p:spPr>
          <a:xfrm>
            <a:off x="97536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8BFED9-3247-4858-97FC-29981B727AB9}"/>
              </a:ext>
            </a:extLst>
          </p:cNvPr>
          <p:cNvSpPr txBox="1"/>
          <p:nvPr/>
        </p:nvSpPr>
        <p:spPr>
          <a:xfrm>
            <a:off x="160421" y="304800"/>
            <a:ext cx="7521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2"/>
                </a:solidFill>
                <a:latin typeface="+mn-ea"/>
              </a:rPr>
              <a:t>Part </a:t>
            </a:r>
            <a:r>
              <a:rPr lang="en-US" altLang="ko-KR" sz="1600" dirty="0" smtClean="0">
                <a:solidFill>
                  <a:schemeClr val="accent2"/>
                </a:solidFill>
                <a:latin typeface="+mn-ea"/>
              </a:rPr>
              <a:t>6</a:t>
            </a:r>
            <a:endParaRPr lang="ko-KR" altLang="en-US" sz="1600" dirty="0">
              <a:solidFill>
                <a:schemeClr val="accent2"/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05A515-73BD-4F7C-A919-EAFE378DB41F}"/>
              </a:ext>
            </a:extLst>
          </p:cNvPr>
          <p:cNvSpPr txBox="1"/>
          <p:nvPr/>
        </p:nvSpPr>
        <p:spPr>
          <a:xfrm>
            <a:off x="1061630" y="320188"/>
            <a:ext cx="43829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 err="1">
                <a:latin typeface="+mn-ea"/>
              </a:rPr>
              <a:t>Git</a:t>
            </a:r>
            <a:r>
              <a:rPr lang="en-US" altLang="ko-KR" sz="3600" spc="-300" dirty="0">
                <a:latin typeface="+mn-ea"/>
              </a:rPr>
              <a:t> &amp; </a:t>
            </a:r>
            <a:r>
              <a:rPr lang="ko-KR" altLang="en-US" sz="3600" spc="-300" dirty="0">
                <a:latin typeface="+mn-ea"/>
              </a:rPr>
              <a:t>후기 및 </a:t>
            </a:r>
            <a:r>
              <a:rPr lang="ko-KR" altLang="en-US" sz="3600" spc="-300" dirty="0" err="1">
                <a:latin typeface="+mn-ea"/>
              </a:rPr>
              <a:t>개선요소</a:t>
            </a:r>
            <a:endParaRPr lang="ko-KR" altLang="en-US" sz="3600" spc="-300" dirty="0">
              <a:latin typeface="+mn-ea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594AD39-1264-44FB-9659-7901314242FB}"/>
              </a:ext>
            </a:extLst>
          </p:cNvPr>
          <p:cNvCxnSpPr>
            <a:cxnSpLocks/>
          </p:cNvCxnSpPr>
          <p:nvPr/>
        </p:nvCxnSpPr>
        <p:spPr>
          <a:xfrm>
            <a:off x="1061630" y="1097280"/>
            <a:ext cx="11130370" cy="0"/>
          </a:xfrm>
          <a:prstGeom prst="line">
            <a:avLst/>
          </a:prstGeom>
          <a:ln>
            <a:solidFill>
              <a:srgbClr val="3D5B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22388386-915F-4665-8260-169A76E039B4}"/>
              </a:ext>
            </a:extLst>
          </p:cNvPr>
          <p:cNvCxnSpPr>
            <a:cxnSpLocks/>
          </p:cNvCxnSpPr>
          <p:nvPr/>
        </p:nvCxnSpPr>
        <p:spPr>
          <a:xfrm>
            <a:off x="859106" y="6597680"/>
            <a:ext cx="10708640" cy="0"/>
          </a:xfrm>
          <a:prstGeom prst="line">
            <a:avLst/>
          </a:prstGeom>
          <a:ln w="952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9753600" y="6535271"/>
            <a:ext cx="2438400" cy="3227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D8DCAB7-985A-4C8B-A75E-44BEFB962917}"/>
              </a:ext>
            </a:extLst>
          </p:cNvPr>
          <p:cNvSpPr txBox="1"/>
          <p:nvPr/>
        </p:nvSpPr>
        <p:spPr>
          <a:xfrm>
            <a:off x="3476923" y="2034391"/>
            <a:ext cx="5005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pc="-150" dirty="0">
                <a:latin typeface="+mn-ea"/>
              </a:rPr>
              <a:t>https://github.com/kk1013/DCF</a:t>
            </a:r>
            <a:endParaRPr lang="ko-KR" altLang="en-US" spc="-150" dirty="0">
              <a:latin typeface="+mn-ea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85A41B8-5B38-43C8-9533-D4B0E0AB13EF}"/>
              </a:ext>
            </a:extLst>
          </p:cNvPr>
          <p:cNvSpPr txBox="1"/>
          <p:nvPr/>
        </p:nvSpPr>
        <p:spPr>
          <a:xfrm>
            <a:off x="3476923" y="2626803"/>
            <a:ext cx="76946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 전공 개발자가 되기 위한 </a:t>
            </a:r>
            <a:r>
              <a:rPr lang="ko-KR" altLang="en-US" sz="16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6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세명이 같이 만들어낸 사이트라 </a:t>
            </a:r>
            <a:r>
              <a:rPr lang="ko-KR" altLang="en-US" sz="16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진행도 </a:t>
            </a:r>
            <a:r>
              <a:rPr lang="ko-KR" altLang="en-US" sz="16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미숙했고</a:t>
            </a:r>
            <a:r>
              <a:rPr lang="en-US" altLang="ko-KR" sz="16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6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실력도 부족 했으며 </a:t>
            </a:r>
            <a:r>
              <a:rPr lang="ko-KR" altLang="en-US" sz="16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인원도 </a:t>
            </a:r>
            <a:r>
              <a:rPr lang="ko-KR" altLang="en-US" sz="16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부족 했습니다</a:t>
            </a:r>
            <a:r>
              <a:rPr lang="en-US" altLang="ko-KR" sz="16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16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막상 사이트를 제작하니 </a:t>
            </a:r>
            <a:r>
              <a:rPr lang="ko-KR" altLang="en-US" sz="1600" spc="-15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디비</a:t>
            </a:r>
            <a:r>
              <a:rPr lang="ko-KR" altLang="en-US" sz="16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수정 통해</a:t>
            </a:r>
            <a:r>
              <a:rPr lang="en-US" altLang="ko-KR" sz="16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16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초기 </a:t>
            </a:r>
            <a:r>
              <a:rPr lang="ko-KR" altLang="en-US" sz="1600" spc="-15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디비</a:t>
            </a:r>
            <a:r>
              <a:rPr lang="ko-KR" altLang="en-US" sz="16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설계에</a:t>
            </a:r>
            <a:r>
              <a:rPr lang="ko-KR" altLang="en-US" sz="16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꼼꼼하지 못한 아쉬움이 많이 남았습니다</a:t>
            </a:r>
            <a:r>
              <a:rPr lang="en-US" altLang="ko-KR" sz="16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1600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기대했던 </a:t>
            </a:r>
            <a:r>
              <a:rPr lang="ko-KR" altLang="en-US" sz="1600" spc="-15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기획안에</a:t>
            </a:r>
            <a:r>
              <a:rPr lang="ko-KR" altLang="en-US" sz="1600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미치지 못한 결과물이 나왔지만 모두 최선을 다했고</a:t>
            </a:r>
            <a:r>
              <a:rPr lang="en-US" altLang="ko-KR" sz="1600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600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이번 프로젝트를 진행하면서 배운 점이 많았다고 </a:t>
            </a:r>
            <a:r>
              <a:rPr lang="ko-KR" altLang="en-US" sz="16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생각합니다</a:t>
            </a:r>
            <a:r>
              <a:rPr lang="en-US" altLang="ko-KR" sz="16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en-US" altLang="ko-KR" sz="1600" spc="-15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just">
              <a:lnSpc>
                <a:spcPct val="120000"/>
              </a:lnSpc>
            </a:pPr>
            <a:endParaRPr lang="en-US" altLang="ko-KR" sz="1600" spc="-15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85A41B8-5B38-43C8-9533-D4B0E0AB13EF}"/>
              </a:ext>
            </a:extLst>
          </p:cNvPr>
          <p:cNvSpPr txBox="1"/>
          <p:nvPr/>
        </p:nvSpPr>
        <p:spPr>
          <a:xfrm>
            <a:off x="3476923" y="4367891"/>
            <a:ext cx="8993726" cy="387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아이디  중복  확인 </a:t>
            </a:r>
            <a:r>
              <a:rPr lang="en-US" altLang="ko-KR" sz="16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Page </a:t>
            </a:r>
            <a:r>
              <a:rPr lang="en-US" altLang="ko-KR" sz="1600" spc="-15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Nav</a:t>
            </a:r>
            <a:r>
              <a:rPr lang="en-US" altLang="ko-KR" sz="16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6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추가 </a:t>
            </a:r>
            <a:r>
              <a:rPr lang="en-US" altLang="ko-KR" sz="16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CSS </a:t>
            </a:r>
            <a:r>
              <a:rPr lang="ko-KR" altLang="en-US" sz="16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수정 할 부분이 많으므로  추후에 개선할 계획 입니다</a:t>
            </a:r>
            <a:r>
              <a:rPr lang="en-US" altLang="ko-KR" sz="16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grpSp>
        <p:nvGrpSpPr>
          <p:cNvPr id="7" name="그룹 6"/>
          <p:cNvGrpSpPr/>
          <p:nvPr/>
        </p:nvGrpSpPr>
        <p:grpSpPr>
          <a:xfrm>
            <a:off x="1061630" y="2089202"/>
            <a:ext cx="2200761" cy="388705"/>
            <a:chOff x="1061630" y="1330659"/>
            <a:chExt cx="2200761" cy="388705"/>
          </a:xfrm>
        </p:grpSpPr>
        <p:sp>
          <p:nvSpPr>
            <p:cNvPr id="29" name="모서리가 둥근 직사각형 28"/>
            <p:cNvSpPr/>
            <p:nvPr/>
          </p:nvSpPr>
          <p:spPr>
            <a:xfrm>
              <a:off x="1061630" y="1330659"/>
              <a:ext cx="1662545" cy="388705"/>
            </a:xfrm>
            <a:prstGeom prst="roundRect">
              <a:avLst/>
            </a:prstGeom>
            <a:solidFill>
              <a:srgbClr val="3D5B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err="1" smtClean="0">
                  <a:solidFill>
                    <a:schemeClr val="bg1"/>
                  </a:solidFill>
                  <a:latin typeface="+mn-ea"/>
                </a:rPr>
                <a:t>Git</a:t>
              </a:r>
              <a:endParaRPr lang="ko-KR" altLang="en-US" dirty="0">
                <a:solidFill>
                  <a:schemeClr val="bg1"/>
                </a:solidFill>
                <a:latin typeface="+mn-ea"/>
              </a:endParaRPr>
            </a:p>
          </p:txBody>
        </p:sp>
        <p:grpSp>
          <p:nvGrpSpPr>
            <p:cNvPr id="32" name="그룹 31"/>
            <p:cNvGrpSpPr/>
            <p:nvPr/>
          </p:nvGrpSpPr>
          <p:grpSpPr>
            <a:xfrm>
              <a:off x="2569671" y="1453781"/>
              <a:ext cx="692720" cy="145245"/>
              <a:chOff x="2287358" y="1506536"/>
              <a:chExt cx="692720" cy="145245"/>
            </a:xfrm>
          </p:grpSpPr>
          <p:cxnSp>
            <p:nvCxnSpPr>
              <p:cNvPr id="33" name="직선 연결선 32"/>
              <p:cNvCxnSpPr/>
              <p:nvPr/>
            </p:nvCxnSpPr>
            <p:spPr>
              <a:xfrm>
                <a:off x="2287358" y="1579159"/>
                <a:ext cx="605789" cy="0"/>
              </a:xfrm>
              <a:prstGeom prst="line">
                <a:avLst/>
              </a:prstGeom>
              <a:ln>
                <a:solidFill>
                  <a:srgbClr val="3D5BF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" name="타원 33"/>
              <p:cNvSpPr/>
              <p:nvPr/>
            </p:nvSpPr>
            <p:spPr>
              <a:xfrm>
                <a:off x="2821816" y="1506536"/>
                <a:ext cx="158262" cy="145245"/>
              </a:xfrm>
              <a:prstGeom prst="ellipse">
                <a:avLst/>
              </a:prstGeom>
              <a:solidFill>
                <a:srgbClr val="3D5B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grpSp>
        <p:nvGrpSpPr>
          <p:cNvPr id="10" name="그룹 9"/>
          <p:cNvGrpSpPr/>
          <p:nvPr/>
        </p:nvGrpSpPr>
        <p:grpSpPr>
          <a:xfrm>
            <a:off x="1061627" y="2710945"/>
            <a:ext cx="2214397" cy="388705"/>
            <a:chOff x="1061627" y="2368042"/>
            <a:chExt cx="2214397" cy="388705"/>
          </a:xfrm>
        </p:grpSpPr>
        <p:sp>
          <p:nvSpPr>
            <p:cNvPr id="30" name="모서리가 둥근 직사각형 29"/>
            <p:cNvSpPr/>
            <p:nvPr/>
          </p:nvSpPr>
          <p:spPr>
            <a:xfrm>
              <a:off x="1061627" y="2368042"/>
              <a:ext cx="1662545" cy="388705"/>
            </a:xfrm>
            <a:prstGeom prst="roundRect">
              <a:avLst/>
            </a:prstGeom>
            <a:solidFill>
              <a:srgbClr val="3D5B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chemeClr val="bg1"/>
                  </a:solidFill>
                  <a:latin typeface="+mn-ea"/>
                </a:rPr>
                <a:t>후기</a:t>
              </a:r>
              <a:endParaRPr lang="ko-KR" altLang="en-US" dirty="0">
                <a:solidFill>
                  <a:schemeClr val="bg1"/>
                </a:solidFill>
                <a:latin typeface="+mn-ea"/>
              </a:endParaRPr>
            </a:p>
          </p:txBody>
        </p:sp>
        <p:grpSp>
          <p:nvGrpSpPr>
            <p:cNvPr id="35" name="그룹 34"/>
            <p:cNvGrpSpPr/>
            <p:nvPr/>
          </p:nvGrpSpPr>
          <p:grpSpPr>
            <a:xfrm>
              <a:off x="2583304" y="2488645"/>
              <a:ext cx="692720" cy="145245"/>
              <a:chOff x="2287358" y="1506536"/>
              <a:chExt cx="692720" cy="145245"/>
            </a:xfrm>
          </p:grpSpPr>
          <p:cxnSp>
            <p:nvCxnSpPr>
              <p:cNvPr id="36" name="직선 연결선 35"/>
              <p:cNvCxnSpPr/>
              <p:nvPr/>
            </p:nvCxnSpPr>
            <p:spPr>
              <a:xfrm>
                <a:off x="2287358" y="1579159"/>
                <a:ext cx="605789" cy="0"/>
              </a:xfrm>
              <a:prstGeom prst="line">
                <a:avLst/>
              </a:prstGeom>
              <a:ln>
                <a:solidFill>
                  <a:srgbClr val="3D5BF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타원 36"/>
              <p:cNvSpPr/>
              <p:nvPr/>
            </p:nvSpPr>
            <p:spPr>
              <a:xfrm>
                <a:off x="2821816" y="1506536"/>
                <a:ext cx="158262" cy="145245"/>
              </a:xfrm>
              <a:prstGeom prst="ellipse">
                <a:avLst/>
              </a:prstGeom>
              <a:solidFill>
                <a:srgbClr val="3D5B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ko-KR" altLang="en-US" dirty="0"/>
              </a:p>
            </p:txBody>
          </p:sp>
        </p:grpSp>
      </p:grpSp>
      <p:grpSp>
        <p:nvGrpSpPr>
          <p:cNvPr id="12" name="그룹 11"/>
          <p:cNvGrpSpPr/>
          <p:nvPr/>
        </p:nvGrpSpPr>
        <p:grpSpPr>
          <a:xfrm>
            <a:off x="1061627" y="4354673"/>
            <a:ext cx="2200764" cy="388705"/>
            <a:chOff x="1061627" y="3596130"/>
            <a:chExt cx="2200764" cy="388705"/>
          </a:xfrm>
        </p:grpSpPr>
        <p:sp>
          <p:nvSpPr>
            <p:cNvPr id="31" name="모서리가 둥근 직사각형 30"/>
            <p:cNvSpPr/>
            <p:nvPr/>
          </p:nvSpPr>
          <p:spPr>
            <a:xfrm>
              <a:off x="1061627" y="3596130"/>
              <a:ext cx="1662545" cy="388705"/>
            </a:xfrm>
            <a:prstGeom prst="roundRect">
              <a:avLst/>
            </a:prstGeom>
            <a:solidFill>
              <a:srgbClr val="3D5B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 smtClean="0">
                  <a:solidFill>
                    <a:schemeClr val="bg1"/>
                  </a:solidFill>
                  <a:latin typeface="+mn-ea"/>
                </a:rPr>
                <a:t>개선요소</a:t>
              </a:r>
              <a:endParaRPr lang="ko-KR" altLang="en-US" dirty="0">
                <a:solidFill>
                  <a:schemeClr val="bg1"/>
                </a:solidFill>
                <a:latin typeface="+mn-ea"/>
              </a:endParaRPr>
            </a:p>
          </p:txBody>
        </p:sp>
        <p:grpSp>
          <p:nvGrpSpPr>
            <p:cNvPr id="38" name="그룹 37"/>
            <p:cNvGrpSpPr/>
            <p:nvPr/>
          </p:nvGrpSpPr>
          <p:grpSpPr>
            <a:xfrm>
              <a:off x="2569671" y="3727520"/>
              <a:ext cx="692720" cy="145245"/>
              <a:chOff x="2287358" y="1506536"/>
              <a:chExt cx="692720" cy="145245"/>
            </a:xfrm>
          </p:grpSpPr>
          <p:cxnSp>
            <p:nvCxnSpPr>
              <p:cNvPr id="39" name="직선 연결선 38"/>
              <p:cNvCxnSpPr/>
              <p:nvPr/>
            </p:nvCxnSpPr>
            <p:spPr>
              <a:xfrm>
                <a:off x="2287358" y="1579159"/>
                <a:ext cx="605789" cy="0"/>
              </a:xfrm>
              <a:prstGeom prst="line">
                <a:avLst/>
              </a:prstGeom>
              <a:ln>
                <a:solidFill>
                  <a:srgbClr val="3D5BF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타원 39"/>
              <p:cNvSpPr/>
              <p:nvPr/>
            </p:nvSpPr>
            <p:spPr>
              <a:xfrm>
                <a:off x="2821816" y="1506536"/>
                <a:ext cx="158262" cy="145245"/>
              </a:xfrm>
              <a:prstGeom prst="ellipse">
                <a:avLst/>
              </a:prstGeom>
              <a:solidFill>
                <a:srgbClr val="3D5B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ko-KR" alt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9779133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5793BFC-7410-4CA5-9F33-BBE620E91B97}"/>
              </a:ext>
            </a:extLst>
          </p:cNvPr>
          <p:cNvSpPr/>
          <p:nvPr/>
        </p:nvSpPr>
        <p:spPr>
          <a:xfrm>
            <a:off x="0" y="-2"/>
            <a:ext cx="2438400" cy="160423"/>
          </a:xfrm>
          <a:prstGeom prst="rect">
            <a:avLst/>
          </a:prstGeom>
          <a:solidFill>
            <a:srgbClr val="3D5B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911BEAA-E3C2-4AE3-963F-87E3CAF3FB81}"/>
              </a:ext>
            </a:extLst>
          </p:cNvPr>
          <p:cNvSpPr/>
          <p:nvPr/>
        </p:nvSpPr>
        <p:spPr>
          <a:xfrm>
            <a:off x="2438400" y="-2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7D8FA21-061E-4374-84B8-289D75129065}"/>
              </a:ext>
            </a:extLst>
          </p:cNvPr>
          <p:cNvSpPr/>
          <p:nvPr/>
        </p:nvSpPr>
        <p:spPr>
          <a:xfrm>
            <a:off x="4876800" y="-2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13425E8-514E-4A6A-80B1-6C04D22E0E7B}"/>
              </a:ext>
            </a:extLst>
          </p:cNvPr>
          <p:cNvSpPr/>
          <p:nvPr/>
        </p:nvSpPr>
        <p:spPr>
          <a:xfrm>
            <a:off x="73152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73FA5A3-7443-4A4A-A0C2-99EF274D1D5C}"/>
              </a:ext>
            </a:extLst>
          </p:cNvPr>
          <p:cNvSpPr/>
          <p:nvPr/>
        </p:nvSpPr>
        <p:spPr>
          <a:xfrm>
            <a:off x="97536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8BFED9-3247-4858-97FC-29981B727AB9}"/>
              </a:ext>
            </a:extLst>
          </p:cNvPr>
          <p:cNvSpPr txBox="1"/>
          <p:nvPr/>
        </p:nvSpPr>
        <p:spPr>
          <a:xfrm>
            <a:off x="160421" y="304800"/>
            <a:ext cx="7393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2"/>
                </a:solidFill>
                <a:latin typeface="+mn-ea"/>
              </a:rPr>
              <a:t>Part </a:t>
            </a:r>
            <a:r>
              <a:rPr lang="en-US" altLang="ko-KR" sz="1600" dirty="0" smtClean="0">
                <a:solidFill>
                  <a:schemeClr val="accent2"/>
                </a:solidFill>
                <a:latin typeface="+mn-ea"/>
              </a:rPr>
              <a:t>1</a:t>
            </a:r>
            <a:endParaRPr lang="ko-KR" altLang="en-US" sz="1600" dirty="0">
              <a:solidFill>
                <a:schemeClr val="accent2"/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05A515-73BD-4F7C-A919-EAFE378DB41F}"/>
              </a:ext>
            </a:extLst>
          </p:cNvPr>
          <p:cNvSpPr txBox="1"/>
          <p:nvPr/>
        </p:nvSpPr>
        <p:spPr>
          <a:xfrm>
            <a:off x="1061630" y="320188"/>
            <a:ext cx="17011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solidFill>
                  <a:schemeClr val="accent2"/>
                </a:solidFill>
                <a:latin typeface="+mn-ea"/>
              </a:rPr>
              <a:t>COLOR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594AD39-1264-44FB-9659-7901314242FB}"/>
              </a:ext>
            </a:extLst>
          </p:cNvPr>
          <p:cNvCxnSpPr>
            <a:cxnSpLocks/>
          </p:cNvCxnSpPr>
          <p:nvPr/>
        </p:nvCxnSpPr>
        <p:spPr>
          <a:xfrm>
            <a:off x="1061630" y="1097280"/>
            <a:ext cx="11130370" cy="0"/>
          </a:xfrm>
          <a:prstGeom prst="line">
            <a:avLst/>
          </a:prstGeom>
          <a:ln>
            <a:solidFill>
              <a:srgbClr val="3D5B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22388386-915F-4665-8260-169A76E039B4}"/>
              </a:ext>
            </a:extLst>
          </p:cNvPr>
          <p:cNvCxnSpPr>
            <a:cxnSpLocks/>
          </p:cNvCxnSpPr>
          <p:nvPr/>
        </p:nvCxnSpPr>
        <p:spPr>
          <a:xfrm>
            <a:off x="1483360" y="6273857"/>
            <a:ext cx="10708640" cy="0"/>
          </a:xfrm>
          <a:prstGeom prst="line">
            <a:avLst/>
          </a:prstGeom>
          <a:ln w="952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5" t="-325" r="-155"/>
          <a:stretch/>
        </p:blipFill>
        <p:spPr>
          <a:xfrm>
            <a:off x="745374" y="7343240"/>
            <a:ext cx="9008226" cy="5120388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9753600" y="6535271"/>
            <a:ext cx="2438400" cy="3227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2208503" y="1818995"/>
            <a:ext cx="1880461" cy="3781586"/>
          </a:xfrm>
          <a:prstGeom prst="rect">
            <a:avLst/>
          </a:prstGeom>
          <a:solidFill>
            <a:srgbClr val="3D5B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4505562" y="1812615"/>
            <a:ext cx="1880461" cy="3781586"/>
          </a:xfrm>
          <a:prstGeom prst="rect">
            <a:avLst/>
          </a:prstGeom>
          <a:solidFill>
            <a:srgbClr val="FEE4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6833457" y="1818995"/>
            <a:ext cx="1880461" cy="3781586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9130516" y="1808201"/>
            <a:ext cx="1624163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Base color</a:t>
            </a:r>
          </a:p>
          <a:p>
            <a:r>
              <a:rPr lang="en-US" altLang="ko-KR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#F4F4F4</a:t>
            </a:r>
            <a:endParaRPr lang="en-US" altLang="ko-KR" sz="1050" dirty="0" smtClean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endParaRPr lang="en-US" altLang="ko-KR" sz="1000" dirty="0" smtClean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r>
              <a:rPr lang="en-US" altLang="ko-KR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Accent color</a:t>
            </a:r>
          </a:p>
          <a:p>
            <a:r>
              <a:rPr lang="en-US" altLang="ko-KR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#FEE469</a:t>
            </a:r>
            <a:endParaRPr lang="en-US" altLang="ko-KR" sz="20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endParaRPr lang="en-US" altLang="ko-KR" sz="1000" dirty="0" smtClean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r>
              <a:rPr lang="en-US" altLang="ko-KR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Sub color</a:t>
            </a:r>
          </a:p>
          <a:p>
            <a:r>
              <a:rPr lang="en-US" altLang="ko-KR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#3D5BF2</a:t>
            </a:r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73647949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F4324E0-D3B1-471E-921C-959468C8C64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415F40F1-9DD6-4D39-A8A1-E3506E4DBDC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  <a:alpha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" name="개체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55127286"/>
              </p:ext>
            </p:extLst>
          </p:nvPr>
        </p:nvGraphicFramePr>
        <p:xfrm>
          <a:off x="-149533" y="-1257902"/>
          <a:ext cx="12350326" cy="82302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9" name="Image" r:id="rId4" imgW="3901320" imgH="2599920" progId="Photoshop.Image.13">
                  <p:embed/>
                </p:oleObj>
              </mc:Choice>
              <mc:Fallback>
                <p:oleObj name="Image" r:id="rId4" imgW="3901320" imgH="259992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149533" y="-1257902"/>
                        <a:ext cx="12350326" cy="823020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9" name="그룹 8">
            <a:extLst>
              <a:ext uri="{FF2B5EF4-FFF2-40B4-BE49-F238E27FC236}">
                <a16:creationId xmlns:a16="http://schemas.microsoft.com/office/drawing/2014/main" id="{DD60206C-EBFC-4B9A-A3C4-119F1014E2DB}"/>
              </a:ext>
            </a:extLst>
          </p:cNvPr>
          <p:cNvGrpSpPr/>
          <p:nvPr/>
        </p:nvGrpSpPr>
        <p:grpSpPr>
          <a:xfrm>
            <a:off x="4341170" y="2579222"/>
            <a:ext cx="3267241" cy="1707868"/>
            <a:chOff x="4341170" y="2117558"/>
            <a:chExt cx="3267241" cy="1707868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93C29B0-E781-460E-AF5D-96AF31D3B38A}"/>
                </a:ext>
              </a:extLst>
            </p:cNvPr>
            <p:cNvSpPr txBox="1"/>
            <p:nvPr/>
          </p:nvSpPr>
          <p:spPr>
            <a:xfrm>
              <a:off x="4798209" y="2117558"/>
              <a:ext cx="2246128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5400" dirty="0">
                  <a:solidFill>
                    <a:schemeClr val="bg1"/>
                  </a:solidFill>
                  <a:latin typeface="+mn-ea"/>
                </a:rPr>
                <a:t>Part </a:t>
              </a:r>
              <a:r>
                <a:rPr lang="en-US" altLang="ko-KR" sz="5400" dirty="0" smtClean="0">
                  <a:solidFill>
                    <a:schemeClr val="bg1"/>
                  </a:solidFill>
                  <a:latin typeface="+mn-ea"/>
                </a:rPr>
                <a:t>2.</a:t>
              </a:r>
              <a:endParaRPr lang="ko-KR" altLang="en-US" sz="5400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A8819A3-E3ED-4F7F-8934-E429EA710645}"/>
                </a:ext>
              </a:extLst>
            </p:cNvPr>
            <p:cNvSpPr txBox="1"/>
            <p:nvPr/>
          </p:nvSpPr>
          <p:spPr>
            <a:xfrm>
              <a:off x="4341170" y="3117540"/>
              <a:ext cx="326724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-300" dirty="0">
                  <a:solidFill>
                    <a:schemeClr val="bg1"/>
                  </a:solidFill>
                  <a:latin typeface="+mn-ea"/>
                </a:rPr>
                <a:t>개발환경 및 일정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70805527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5793BFC-7410-4CA5-9F33-BBE620E91B97}"/>
              </a:ext>
            </a:extLst>
          </p:cNvPr>
          <p:cNvSpPr/>
          <p:nvPr/>
        </p:nvSpPr>
        <p:spPr>
          <a:xfrm>
            <a:off x="0" y="-2"/>
            <a:ext cx="2438400" cy="160423"/>
          </a:xfrm>
          <a:prstGeom prst="rect">
            <a:avLst/>
          </a:prstGeom>
          <a:solidFill>
            <a:srgbClr val="3D5B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911BEAA-E3C2-4AE3-963F-87E3CAF3FB81}"/>
              </a:ext>
            </a:extLst>
          </p:cNvPr>
          <p:cNvSpPr/>
          <p:nvPr/>
        </p:nvSpPr>
        <p:spPr>
          <a:xfrm>
            <a:off x="2438400" y="-2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7D8FA21-061E-4374-84B8-289D75129065}"/>
              </a:ext>
            </a:extLst>
          </p:cNvPr>
          <p:cNvSpPr/>
          <p:nvPr/>
        </p:nvSpPr>
        <p:spPr>
          <a:xfrm>
            <a:off x="4876800" y="-2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13425E8-514E-4A6A-80B1-6C04D22E0E7B}"/>
              </a:ext>
            </a:extLst>
          </p:cNvPr>
          <p:cNvSpPr/>
          <p:nvPr/>
        </p:nvSpPr>
        <p:spPr>
          <a:xfrm>
            <a:off x="73152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73FA5A3-7443-4A4A-A0C2-99EF274D1D5C}"/>
              </a:ext>
            </a:extLst>
          </p:cNvPr>
          <p:cNvSpPr/>
          <p:nvPr/>
        </p:nvSpPr>
        <p:spPr>
          <a:xfrm>
            <a:off x="97536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8BFED9-3247-4858-97FC-29981B727AB9}"/>
              </a:ext>
            </a:extLst>
          </p:cNvPr>
          <p:cNvSpPr txBox="1"/>
          <p:nvPr/>
        </p:nvSpPr>
        <p:spPr>
          <a:xfrm>
            <a:off x="160421" y="304800"/>
            <a:ext cx="7393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2"/>
                </a:solidFill>
                <a:latin typeface="+mn-ea"/>
              </a:rPr>
              <a:t>Part </a:t>
            </a:r>
            <a:r>
              <a:rPr lang="en-US" altLang="ko-KR" sz="1600" dirty="0" smtClean="0">
                <a:solidFill>
                  <a:schemeClr val="accent2"/>
                </a:solidFill>
                <a:latin typeface="+mn-ea"/>
              </a:rPr>
              <a:t>2</a:t>
            </a:r>
            <a:endParaRPr lang="ko-KR" altLang="en-US" sz="1600" dirty="0">
              <a:solidFill>
                <a:schemeClr val="accent2"/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05A515-73BD-4F7C-A919-EAFE378DB41F}"/>
              </a:ext>
            </a:extLst>
          </p:cNvPr>
          <p:cNvSpPr txBox="1"/>
          <p:nvPr/>
        </p:nvSpPr>
        <p:spPr>
          <a:xfrm>
            <a:off x="1061630" y="320188"/>
            <a:ext cx="27606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err="1" smtClean="0">
                <a:solidFill>
                  <a:schemeClr val="accent2"/>
                </a:solidFill>
                <a:latin typeface="+mn-ea"/>
              </a:rPr>
              <a:t>멍냥남매</a:t>
            </a:r>
            <a:r>
              <a:rPr lang="ko-KR" altLang="en-US" sz="3600" dirty="0" smtClean="0">
                <a:solidFill>
                  <a:schemeClr val="accent2"/>
                </a:solidFill>
                <a:latin typeface="+mn-ea"/>
              </a:rPr>
              <a:t> 소개</a:t>
            </a:r>
            <a:endParaRPr lang="ko-KR" altLang="en-US" sz="3600" dirty="0">
              <a:solidFill>
                <a:schemeClr val="accent2"/>
              </a:solidFill>
              <a:latin typeface="+mn-ea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594AD39-1264-44FB-9659-7901314242FB}"/>
              </a:ext>
            </a:extLst>
          </p:cNvPr>
          <p:cNvCxnSpPr>
            <a:cxnSpLocks/>
          </p:cNvCxnSpPr>
          <p:nvPr/>
        </p:nvCxnSpPr>
        <p:spPr>
          <a:xfrm>
            <a:off x="1061630" y="1097280"/>
            <a:ext cx="11130370" cy="0"/>
          </a:xfrm>
          <a:prstGeom prst="line">
            <a:avLst/>
          </a:prstGeom>
          <a:ln>
            <a:solidFill>
              <a:srgbClr val="3D5B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22388386-915F-4665-8260-169A76E039B4}"/>
              </a:ext>
            </a:extLst>
          </p:cNvPr>
          <p:cNvCxnSpPr>
            <a:cxnSpLocks/>
          </p:cNvCxnSpPr>
          <p:nvPr/>
        </p:nvCxnSpPr>
        <p:spPr>
          <a:xfrm flipV="1">
            <a:off x="1061630" y="3596054"/>
            <a:ext cx="10394747" cy="107987"/>
          </a:xfrm>
          <a:prstGeom prst="line">
            <a:avLst/>
          </a:prstGeom>
          <a:ln w="952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485A41B8-5B38-43C8-9533-D4B0E0AB13EF}"/>
              </a:ext>
            </a:extLst>
          </p:cNvPr>
          <p:cNvSpPr txBox="1"/>
          <p:nvPr/>
        </p:nvSpPr>
        <p:spPr>
          <a:xfrm>
            <a:off x="3141587" y="1920756"/>
            <a:ext cx="1428264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2400" spc="-150" dirty="0" err="1" smtClean="0"/>
              <a:t>한승구</a:t>
            </a:r>
            <a:endParaRPr lang="en-US" altLang="ko-KR" sz="2400" spc="-150" dirty="0" smtClean="0"/>
          </a:p>
        </p:txBody>
      </p:sp>
      <p:sp>
        <p:nvSpPr>
          <p:cNvPr id="10" name="모서리가 둥근 직사각형 9"/>
          <p:cNvSpPr/>
          <p:nvPr/>
        </p:nvSpPr>
        <p:spPr>
          <a:xfrm>
            <a:off x="647047" y="1460130"/>
            <a:ext cx="1662545" cy="388705"/>
          </a:xfrm>
          <a:prstGeom prst="roundRect">
            <a:avLst/>
          </a:prstGeom>
          <a:solidFill>
            <a:srgbClr val="3D5B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개발 인원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22388386-915F-4665-8260-169A76E039B4}"/>
              </a:ext>
            </a:extLst>
          </p:cNvPr>
          <p:cNvCxnSpPr>
            <a:cxnSpLocks/>
          </p:cNvCxnSpPr>
          <p:nvPr/>
        </p:nvCxnSpPr>
        <p:spPr>
          <a:xfrm>
            <a:off x="2309592" y="1628856"/>
            <a:ext cx="9146785" cy="0"/>
          </a:xfrm>
          <a:prstGeom prst="line">
            <a:avLst/>
          </a:prstGeom>
          <a:ln w="952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485A41B8-5B38-43C8-9533-D4B0E0AB13EF}"/>
              </a:ext>
            </a:extLst>
          </p:cNvPr>
          <p:cNvSpPr txBox="1"/>
          <p:nvPr/>
        </p:nvSpPr>
        <p:spPr>
          <a:xfrm>
            <a:off x="3141587" y="2560892"/>
            <a:ext cx="1428264" cy="380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pc="-15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조장</a:t>
            </a:r>
            <a:endParaRPr lang="en-US" altLang="ko-KR" spc="-15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85A41B8-5B38-43C8-9533-D4B0E0AB13EF}"/>
              </a:ext>
            </a:extLst>
          </p:cNvPr>
          <p:cNvSpPr txBox="1"/>
          <p:nvPr/>
        </p:nvSpPr>
        <p:spPr>
          <a:xfrm>
            <a:off x="5473168" y="1920756"/>
            <a:ext cx="142826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2400" spc="-150" dirty="0" smtClean="0"/>
              <a:t>서지은</a:t>
            </a:r>
            <a:endParaRPr lang="en-US" altLang="ko-KR" sz="2400" spc="-150" dirty="0" smtClean="0"/>
          </a:p>
        </p:txBody>
      </p:sp>
      <p:sp>
        <p:nvSpPr>
          <p:cNvPr id="25" name="직사각형 24"/>
          <p:cNvSpPr/>
          <p:nvPr/>
        </p:nvSpPr>
        <p:spPr>
          <a:xfrm>
            <a:off x="5861406" y="2433427"/>
            <a:ext cx="651787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85A41B8-5B38-43C8-9533-D4B0E0AB13EF}"/>
              </a:ext>
            </a:extLst>
          </p:cNvPr>
          <p:cNvSpPr txBox="1"/>
          <p:nvPr/>
        </p:nvSpPr>
        <p:spPr>
          <a:xfrm>
            <a:off x="5473168" y="2560892"/>
            <a:ext cx="1428264" cy="380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pc="-15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조원</a:t>
            </a:r>
            <a:endParaRPr lang="en-US" altLang="ko-KR" spc="-15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85A41B8-5B38-43C8-9533-D4B0E0AB13EF}"/>
              </a:ext>
            </a:extLst>
          </p:cNvPr>
          <p:cNvSpPr txBox="1"/>
          <p:nvPr/>
        </p:nvSpPr>
        <p:spPr>
          <a:xfrm>
            <a:off x="7804748" y="1920756"/>
            <a:ext cx="142826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2400" spc="-150" dirty="0" smtClean="0"/>
              <a:t>유도현</a:t>
            </a:r>
            <a:endParaRPr lang="en-US" altLang="ko-KR" sz="2400" spc="-150" dirty="0" smtClean="0"/>
          </a:p>
        </p:txBody>
      </p:sp>
      <p:sp>
        <p:nvSpPr>
          <p:cNvPr id="28" name="직사각형 27"/>
          <p:cNvSpPr/>
          <p:nvPr/>
        </p:nvSpPr>
        <p:spPr>
          <a:xfrm>
            <a:off x="8192986" y="2433427"/>
            <a:ext cx="651787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85A41B8-5B38-43C8-9533-D4B0E0AB13EF}"/>
              </a:ext>
            </a:extLst>
          </p:cNvPr>
          <p:cNvSpPr txBox="1"/>
          <p:nvPr/>
        </p:nvSpPr>
        <p:spPr>
          <a:xfrm>
            <a:off x="7804748" y="2560892"/>
            <a:ext cx="1428264" cy="380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pc="-15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조원</a:t>
            </a:r>
            <a:endParaRPr lang="en-US" altLang="ko-KR" spc="-15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647046" y="3509689"/>
            <a:ext cx="1662545" cy="388705"/>
          </a:xfrm>
          <a:prstGeom prst="roundRect">
            <a:avLst/>
          </a:prstGeom>
          <a:solidFill>
            <a:srgbClr val="3D5B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개발 환경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22388386-915F-4665-8260-169A76E039B4}"/>
              </a:ext>
            </a:extLst>
          </p:cNvPr>
          <p:cNvCxnSpPr>
            <a:cxnSpLocks/>
          </p:cNvCxnSpPr>
          <p:nvPr/>
        </p:nvCxnSpPr>
        <p:spPr>
          <a:xfrm>
            <a:off x="726141" y="6472520"/>
            <a:ext cx="10730236" cy="13925"/>
          </a:xfrm>
          <a:prstGeom prst="line">
            <a:avLst/>
          </a:prstGeom>
          <a:ln w="952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/>
          <p:cNvGrpSpPr/>
          <p:nvPr/>
        </p:nvGrpSpPr>
        <p:grpSpPr>
          <a:xfrm>
            <a:off x="2491151" y="4105617"/>
            <a:ext cx="2106038" cy="1822058"/>
            <a:chOff x="1061630" y="4426869"/>
            <a:chExt cx="2106038" cy="1822058"/>
          </a:xfrm>
        </p:grpSpPr>
        <p:sp>
          <p:nvSpPr>
            <p:cNvPr id="16" name="직사각형 15"/>
            <p:cNvSpPr/>
            <p:nvPr/>
          </p:nvSpPr>
          <p:spPr>
            <a:xfrm>
              <a:off x="1788755" y="4801533"/>
              <a:ext cx="651788" cy="4571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85A41B8-5B38-43C8-9533-D4B0E0AB13EF}"/>
                </a:ext>
              </a:extLst>
            </p:cNvPr>
            <p:cNvSpPr txBox="1"/>
            <p:nvPr/>
          </p:nvSpPr>
          <p:spPr>
            <a:xfrm>
              <a:off x="1061630" y="4426869"/>
              <a:ext cx="2106038" cy="3808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ko-KR" altLang="en-US" spc="-150" dirty="0" err="1" smtClean="0"/>
                <a:t>프론트엔드</a:t>
              </a:r>
              <a:endParaRPr lang="en-US" altLang="ko-KR" spc="-150" dirty="0" smtClean="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485A41B8-5B38-43C8-9533-D4B0E0AB13EF}"/>
                </a:ext>
              </a:extLst>
            </p:cNvPr>
            <p:cNvSpPr txBox="1"/>
            <p:nvPr/>
          </p:nvSpPr>
          <p:spPr>
            <a:xfrm>
              <a:off x="1595708" y="5024029"/>
              <a:ext cx="1037883" cy="3167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ko-KR" sz="1400" spc="-15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H T M L 5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85A41B8-5B38-43C8-9533-D4B0E0AB13EF}"/>
                </a:ext>
              </a:extLst>
            </p:cNvPr>
            <p:cNvSpPr txBox="1"/>
            <p:nvPr/>
          </p:nvSpPr>
          <p:spPr>
            <a:xfrm>
              <a:off x="1595708" y="5323401"/>
              <a:ext cx="1037883" cy="3167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ko-KR" sz="1400" spc="-15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CSS 3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485A41B8-5B38-43C8-9533-D4B0E0AB13EF}"/>
                </a:ext>
              </a:extLst>
            </p:cNvPr>
            <p:cNvSpPr txBox="1"/>
            <p:nvPr/>
          </p:nvSpPr>
          <p:spPr>
            <a:xfrm>
              <a:off x="1595708" y="5635253"/>
              <a:ext cx="1037883" cy="3167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ko-KR" sz="1400" spc="-15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JavaScript 6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485A41B8-5B38-43C8-9533-D4B0E0AB13EF}"/>
                </a:ext>
              </a:extLst>
            </p:cNvPr>
            <p:cNvSpPr txBox="1"/>
            <p:nvPr/>
          </p:nvSpPr>
          <p:spPr>
            <a:xfrm>
              <a:off x="1595708" y="5932174"/>
              <a:ext cx="1037883" cy="3167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ko-KR" sz="1400" spc="-15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JQuery 3.5.1</a:t>
              </a:r>
            </a:p>
          </p:txBody>
        </p:sp>
      </p:grpSp>
      <p:sp>
        <p:nvSpPr>
          <p:cNvPr id="43" name="직사각형 42"/>
          <p:cNvSpPr/>
          <p:nvPr/>
        </p:nvSpPr>
        <p:spPr>
          <a:xfrm>
            <a:off x="3529826" y="2427633"/>
            <a:ext cx="651787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1" name="그룹 50"/>
          <p:cNvGrpSpPr/>
          <p:nvPr/>
        </p:nvGrpSpPr>
        <p:grpSpPr>
          <a:xfrm>
            <a:off x="3912061" y="4105617"/>
            <a:ext cx="2106038" cy="1822058"/>
            <a:chOff x="1061630" y="4426869"/>
            <a:chExt cx="2106038" cy="1822058"/>
          </a:xfrm>
        </p:grpSpPr>
        <p:sp>
          <p:nvSpPr>
            <p:cNvPr id="52" name="직사각형 51"/>
            <p:cNvSpPr/>
            <p:nvPr/>
          </p:nvSpPr>
          <p:spPr>
            <a:xfrm>
              <a:off x="1788755" y="4801533"/>
              <a:ext cx="651788" cy="4571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85A41B8-5B38-43C8-9533-D4B0E0AB13EF}"/>
                </a:ext>
              </a:extLst>
            </p:cNvPr>
            <p:cNvSpPr txBox="1"/>
            <p:nvPr/>
          </p:nvSpPr>
          <p:spPr>
            <a:xfrm>
              <a:off x="1061630" y="4426869"/>
              <a:ext cx="2106038" cy="3808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ko-KR" altLang="en-US" spc="-150" dirty="0" err="1" smtClean="0"/>
                <a:t>백엔드</a:t>
              </a:r>
              <a:endParaRPr lang="en-US" altLang="ko-KR" spc="-150" dirty="0" smtClean="0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485A41B8-5B38-43C8-9533-D4B0E0AB13EF}"/>
                </a:ext>
              </a:extLst>
            </p:cNvPr>
            <p:cNvSpPr txBox="1"/>
            <p:nvPr/>
          </p:nvSpPr>
          <p:spPr>
            <a:xfrm>
              <a:off x="1595708" y="5024029"/>
              <a:ext cx="1037883" cy="3167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ko-KR" sz="1400" spc="-15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Java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485A41B8-5B38-43C8-9533-D4B0E0AB13EF}"/>
                </a:ext>
              </a:extLst>
            </p:cNvPr>
            <p:cNvSpPr txBox="1"/>
            <p:nvPr/>
          </p:nvSpPr>
          <p:spPr>
            <a:xfrm>
              <a:off x="1595708" y="5323401"/>
              <a:ext cx="1037883" cy="3167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ko-KR" sz="1400" spc="-15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Spring Boot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485A41B8-5B38-43C8-9533-D4B0E0AB13EF}"/>
                </a:ext>
              </a:extLst>
            </p:cNvPr>
            <p:cNvSpPr txBox="1"/>
            <p:nvPr/>
          </p:nvSpPr>
          <p:spPr>
            <a:xfrm>
              <a:off x="1595708" y="5635253"/>
              <a:ext cx="1037883" cy="3167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ko-KR" sz="1400" spc="-15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STS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485A41B8-5B38-43C8-9533-D4B0E0AB13EF}"/>
                </a:ext>
              </a:extLst>
            </p:cNvPr>
            <p:cNvSpPr txBox="1"/>
            <p:nvPr/>
          </p:nvSpPr>
          <p:spPr>
            <a:xfrm>
              <a:off x="1595708" y="5932174"/>
              <a:ext cx="1037883" cy="3167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ko-KR" sz="1400" spc="-15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Ajax</a:t>
              </a:r>
            </a:p>
          </p:txBody>
        </p:sp>
      </p:grpSp>
      <p:grpSp>
        <p:nvGrpSpPr>
          <p:cNvPr id="58" name="그룹 57"/>
          <p:cNvGrpSpPr/>
          <p:nvPr/>
        </p:nvGrpSpPr>
        <p:grpSpPr>
          <a:xfrm>
            <a:off x="5334587" y="4105617"/>
            <a:ext cx="2106038" cy="948025"/>
            <a:chOff x="1061630" y="4426869"/>
            <a:chExt cx="2106038" cy="948025"/>
          </a:xfrm>
        </p:grpSpPr>
        <p:sp>
          <p:nvSpPr>
            <p:cNvPr id="59" name="직사각형 58"/>
            <p:cNvSpPr/>
            <p:nvPr/>
          </p:nvSpPr>
          <p:spPr>
            <a:xfrm>
              <a:off x="1788755" y="4801533"/>
              <a:ext cx="651788" cy="4571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485A41B8-5B38-43C8-9533-D4B0E0AB13EF}"/>
                </a:ext>
              </a:extLst>
            </p:cNvPr>
            <p:cNvSpPr txBox="1"/>
            <p:nvPr/>
          </p:nvSpPr>
          <p:spPr>
            <a:xfrm>
              <a:off x="1061630" y="4426869"/>
              <a:ext cx="2106038" cy="3808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ko-KR" spc="-150" dirty="0" smtClean="0">
                  <a:latin typeface="+mn-ea"/>
                </a:rPr>
                <a:t>DB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485A41B8-5B38-43C8-9533-D4B0E0AB13EF}"/>
                </a:ext>
              </a:extLst>
            </p:cNvPr>
            <p:cNvSpPr txBox="1"/>
            <p:nvPr/>
          </p:nvSpPr>
          <p:spPr>
            <a:xfrm>
              <a:off x="1110602" y="5024029"/>
              <a:ext cx="2008094" cy="3508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ko-KR" sz="1400" spc="-15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Oracle </a:t>
              </a:r>
              <a:r>
                <a:rPr lang="en-US" altLang="ko-KR" sz="1400" spc="-150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DataBase</a:t>
              </a:r>
              <a:r>
                <a:rPr lang="en-US" altLang="ko-KR" sz="1400" spc="-15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 </a:t>
              </a:r>
            </a:p>
          </p:txBody>
        </p:sp>
      </p:grpSp>
      <p:grpSp>
        <p:nvGrpSpPr>
          <p:cNvPr id="65" name="그룹 64"/>
          <p:cNvGrpSpPr/>
          <p:nvPr/>
        </p:nvGrpSpPr>
        <p:grpSpPr>
          <a:xfrm>
            <a:off x="6733274" y="4105617"/>
            <a:ext cx="2106038" cy="1837857"/>
            <a:chOff x="1038089" y="4426869"/>
            <a:chExt cx="2106038" cy="1837862"/>
          </a:xfrm>
        </p:grpSpPr>
        <p:sp>
          <p:nvSpPr>
            <p:cNvPr id="66" name="직사각형 65"/>
            <p:cNvSpPr/>
            <p:nvPr/>
          </p:nvSpPr>
          <p:spPr>
            <a:xfrm>
              <a:off x="1788755" y="4801533"/>
              <a:ext cx="651788" cy="4571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485A41B8-5B38-43C8-9533-D4B0E0AB13EF}"/>
                </a:ext>
              </a:extLst>
            </p:cNvPr>
            <p:cNvSpPr txBox="1"/>
            <p:nvPr/>
          </p:nvSpPr>
          <p:spPr>
            <a:xfrm>
              <a:off x="1038089" y="4426869"/>
              <a:ext cx="2106038" cy="3808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ko-KR" altLang="en-US" spc="-150" dirty="0" err="1" smtClean="0">
                  <a:latin typeface="+mn-ea"/>
                </a:rPr>
                <a:t>협업도구</a:t>
              </a:r>
              <a:endParaRPr lang="en-US" altLang="ko-KR" spc="-150" dirty="0" smtClean="0">
                <a:latin typeface="+mn-ea"/>
              </a:endParaRP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485A41B8-5B38-43C8-9533-D4B0E0AB13EF}"/>
                </a:ext>
              </a:extLst>
            </p:cNvPr>
            <p:cNvSpPr txBox="1"/>
            <p:nvPr/>
          </p:nvSpPr>
          <p:spPr>
            <a:xfrm>
              <a:off x="1087061" y="5024031"/>
              <a:ext cx="2008094" cy="3508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ko-KR" sz="1400" spc="-15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Slack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485A41B8-5B38-43C8-9533-D4B0E0AB13EF}"/>
                </a:ext>
              </a:extLst>
            </p:cNvPr>
            <p:cNvSpPr txBox="1"/>
            <p:nvPr/>
          </p:nvSpPr>
          <p:spPr>
            <a:xfrm>
              <a:off x="1087061" y="5331633"/>
              <a:ext cx="2008094" cy="3167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ko-KR" sz="1400" spc="-150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Git</a:t>
              </a:r>
              <a:r>
                <a:rPr lang="en-US" altLang="ko-KR" sz="1400" spc="-15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 Hub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485A41B8-5B38-43C8-9533-D4B0E0AB13EF}"/>
                </a:ext>
              </a:extLst>
            </p:cNvPr>
            <p:cNvSpPr txBox="1"/>
            <p:nvPr/>
          </p:nvSpPr>
          <p:spPr>
            <a:xfrm>
              <a:off x="1087061" y="5628372"/>
              <a:ext cx="2008094" cy="3508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ko-KR" sz="1400" spc="-150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Kakao</a:t>
              </a:r>
              <a:r>
                <a:rPr lang="en-US" altLang="ko-KR" sz="1400" spc="-15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 Talk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485A41B8-5B38-43C8-9533-D4B0E0AB13EF}"/>
                </a:ext>
              </a:extLst>
            </p:cNvPr>
            <p:cNvSpPr txBox="1"/>
            <p:nvPr/>
          </p:nvSpPr>
          <p:spPr>
            <a:xfrm>
              <a:off x="1087061" y="5947977"/>
              <a:ext cx="2008094" cy="3167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ko-KR" sz="1400" spc="-15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Discord</a:t>
              </a:r>
            </a:p>
          </p:txBody>
        </p:sp>
      </p:grpSp>
      <p:grpSp>
        <p:nvGrpSpPr>
          <p:cNvPr id="73" name="그룹 72"/>
          <p:cNvGrpSpPr/>
          <p:nvPr/>
        </p:nvGrpSpPr>
        <p:grpSpPr>
          <a:xfrm>
            <a:off x="8169632" y="4105617"/>
            <a:ext cx="2106038" cy="913913"/>
            <a:chOff x="1061630" y="4426869"/>
            <a:chExt cx="2106038" cy="913915"/>
          </a:xfrm>
        </p:grpSpPr>
        <p:sp>
          <p:nvSpPr>
            <p:cNvPr id="74" name="직사각형 73"/>
            <p:cNvSpPr/>
            <p:nvPr/>
          </p:nvSpPr>
          <p:spPr>
            <a:xfrm>
              <a:off x="1788755" y="4801533"/>
              <a:ext cx="651788" cy="4571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485A41B8-5B38-43C8-9533-D4B0E0AB13EF}"/>
                </a:ext>
              </a:extLst>
            </p:cNvPr>
            <p:cNvSpPr txBox="1"/>
            <p:nvPr/>
          </p:nvSpPr>
          <p:spPr>
            <a:xfrm>
              <a:off x="1061630" y="4426869"/>
              <a:ext cx="2106038" cy="3808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ko-KR" altLang="en-US" spc="-150" dirty="0" err="1" smtClean="0">
                  <a:latin typeface="+mn-ea"/>
                </a:rPr>
                <a:t>구동서버</a:t>
              </a:r>
              <a:endParaRPr lang="en-US" altLang="ko-KR" spc="-150" dirty="0" smtClean="0">
                <a:latin typeface="+mn-ea"/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485A41B8-5B38-43C8-9533-D4B0E0AB13EF}"/>
                </a:ext>
              </a:extLst>
            </p:cNvPr>
            <p:cNvSpPr txBox="1"/>
            <p:nvPr/>
          </p:nvSpPr>
          <p:spPr>
            <a:xfrm>
              <a:off x="1110602" y="5024031"/>
              <a:ext cx="2008094" cy="3167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ko-KR" sz="1400" spc="-15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AWS</a:t>
              </a:r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9753600" y="6535271"/>
            <a:ext cx="2438400" cy="3227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3007285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5793BFC-7410-4CA5-9F33-BBE620E91B97}"/>
              </a:ext>
            </a:extLst>
          </p:cNvPr>
          <p:cNvSpPr/>
          <p:nvPr/>
        </p:nvSpPr>
        <p:spPr>
          <a:xfrm>
            <a:off x="0" y="-2"/>
            <a:ext cx="2438400" cy="160423"/>
          </a:xfrm>
          <a:prstGeom prst="rect">
            <a:avLst/>
          </a:prstGeom>
          <a:solidFill>
            <a:srgbClr val="3D5B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911BEAA-E3C2-4AE3-963F-87E3CAF3FB81}"/>
              </a:ext>
            </a:extLst>
          </p:cNvPr>
          <p:cNvSpPr/>
          <p:nvPr/>
        </p:nvSpPr>
        <p:spPr>
          <a:xfrm>
            <a:off x="2438400" y="-2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7D8FA21-061E-4374-84B8-289D75129065}"/>
              </a:ext>
            </a:extLst>
          </p:cNvPr>
          <p:cNvSpPr/>
          <p:nvPr/>
        </p:nvSpPr>
        <p:spPr>
          <a:xfrm>
            <a:off x="4876800" y="-2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13425E8-514E-4A6A-80B1-6C04D22E0E7B}"/>
              </a:ext>
            </a:extLst>
          </p:cNvPr>
          <p:cNvSpPr/>
          <p:nvPr/>
        </p:nvSpPr>
        <p:spPr>
          <a:xfrm>
            <a:off x="73152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73FA5A3-7443-4A4A-A0C2-99EF274D1D5C}"/>
              </a:ext>
            </a:extLst>
          </p:cNvPr>
          <p:cNvSpPr/>
          <p:nvPr/>
        </p:nvSpPr>
        <p:spPr>
          <a:xfrm>
            <a:off x="97536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8BFED9-3247-4858-97FC-29981B727AB9}"/>
              </a:ext>
            </a:extLst>
          </p:cNvPr>
          <p:cNvSpPr txBox="1"/>
          <p:nvPr/>
        </p:nvSpPr>
        <p:spPr>
          <a:xfrm>
            <a:off x="160421" y="304800"/>
            <a:ext cx="7393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2"/>
                </a:solidFill>
                <a:latin typeface="+mn-ea"/>
              </a:rPr>
              <a:t>Part </a:t>
            </a:r>
            <a:r>
              <a:rPr lang="en-US" altLang="ko-KR" sz="1600" dirty="0" smtClean="0">
                <a:solidFill>
                  <a:schemeClr val="accent2"/>
                </a:solidFill>
                <a:latin typeface="+mn-ea"/>
              </a:rPr>
              <a:t>2</a:t>
            </a:r>
            <a:endParaRPr lang="ko-KR" altLang="en-US" sz="1600" dirty="0">
              <a:solidFill>
                <a:schemeClr val="accent2"/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05A515-73BD-4F7C-A919-EAFE378DB41F}"/>
              </a:ext>
            </a:extLst>
          </p:cNvPr>
          <p:cNvSpPr txBox="1"/>
          <p:nvPr/>
        </p:nvSpPr>
        <p:spPr>
          <a:xfrm>
            <a:off x="1061630" y="320188"/>
            <a:ext cx="18325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err="1" smtClean="0">
                <a:solidFill>
                  <a:schemeClr val="accent2"/>
                </a:solidFill>
                <a:latin typeface="+mn-ea"/>
              </a:rPr>
              <a:t>개발일정</a:t>
            </a:r>
            <a:endParaRPr lang="ko-KR" altLang="en-US" sz="3600" dirty="0">
              <a:solidFill>
                <a:schemeClr val="accent2"/>
              </a:solidFill>
              <a:latin typeface="+mn-ea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594AD39-1264-44FB-9659-7901314242FB}"/>
              </a:ext>
            </a:extLst>
          </p:cNvPr>
          <p:cNvCxnSpPr>
            <a:cxnSpLocks/>
          </p:cNvCxnSpPr>
          <p:nvPr/>
        </p:nvCxnSpPr>
        <p:spPr>
          <a:xfrm>
            <a:off x="1061630" y="1097280"/>
            <a:ext cx="11130370" cy="0"/>
          </a:xfrm>
          <a:prstGeom prst="line">
            <a:avLst/>
          </a:prstGeom>
          <a:ln>
            <a:solidFill>
              <a:srgbClr val="3D5B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22388386-915F-4665-8260-169A76E039B4}"/>
              </a:ext>
            </a:extLst>
          </p:cNvPr>
          <p:cNvCxnSpPr>
            <a:cxnSpLocks/>
          </p:cNvCxnSpPr>
          <p:nvPr/>
        </p:nvCxnSpPr>
        <p:spPr>
          <a:xfrm>
            <a:off x="1219200" y="3974123"/>
            <a:ext cx="10919013" cy="4312"/>
          </a:xfrm>
          <a:prstGeom prst="line">
            <a:avLst/>
          </a:prstGeom>
          <a:ln w="952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8935" y="1476842"/>
            <a:ext cx="6939158" cy="226005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E05A515-73BD-4F7C-A919-EAFE378DB41F}"/>
              </a:ext>
            </a:extLst>
          </p:cNvPr>
          <p:cNvSpPr txBox="1"/>
          <p:nvPr/>
        </p:nvSpPr>
        <p:spPr>
          <a:xfrm>
            <a:off x="1321893" y="1534046"/>
            <a:ext cx="960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accent2"/>
                </a:solidFill>
                <a:latin typeface="+mn-ea"/>
              </a:rPr>
              <a:t>초기 계획</a:t>
            </a:r>
            <a:endParaRPr lang="ko-KR" altLang="en-US" dirty="0">
              <a:solidFill>
                <a:schemeClr val="accent2"/>
              </a:solidFill>
              <a:latin typeface="+mn-ea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0928" y="4275218"/>
            <a:ext cx="6939158" cy="226005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E05A515-73BD-4F7C-A919-EAFE378DB41F}"/>
              </a:ext>
            </a:extLst>
          </p:cNvPr>
          <p:cNvSpPr txBox="1"/>
          <p:nvPr/>
        </p:nvSpPr>
        <p:spPr>
          <a:xfrm>
            <a:off x="1321893" y="4361217"/>
            <a:ext cx="960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accent2"/>
                </a:solidFill>
                <a:latin typeface="+mn-ea"/>
              </a:rPr>
              <a:t>실제 진행</a:t>
            </a:r>
            <a:endParaRPr lang="ko-KR" altLang="en-US" dirty="0">
              <a:solidFill>
                <a:schemeClr val="accent2"/>
              </a:solidFill>
              <a:latin typeface="+mn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8324116" y="6171283"/>
            <a:ext cx="416718" cy="247650"/>
          </a:xfrm>
          <a:prstGeom prst="rect">
            <a:avLst/>
          </a:prstGeom>
          <a:solidFill>
            <a:srgbClr val="8EA9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9753600" y="6535271"/>
            <a:ext cx="2438400" cy="3227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/>
          <p:cNvGrpSpPr/>
          <p:nvPr/>
        </p:nvGrpSpPr>
        <p:grpSpPr>
          <a:xfrm>
            <a:off x="2438400" y="1687727"/>
            <a:ext cx="692720" cy="145245"/>
            <a:chOff x="2287358" y="1506536"/>
            <a:chExt cx="692720" cy="145245"/>
          </a:xfrm>
        </p:grpSpPr>
        <p:cxnSp>
          <p:nvCxnSpPr>
            <p:cNvPr id="18" name="직선 연결선 17"/>
            <p:cNvCxnSpPr/>
            <p:nvPr/>
          </p:nvCxnSpPr>
          <p:spPr>
            <a:xfrm>
              <a:off x="2287358" y="1579159"/>
              <a:ext cx="605789" cy="0"/>
            </a:xfrm>
            <a:prstGeom prst="line">
              <a:avLst/>
            </a:prstGeom>
            <a:ln>
              <a:solidFill>
                <a:srgbClr val="3D5BF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타원 21"/>
            <p:cNvSpPr/>
            <p:nvPr/>
          </p:nvSpPr>
          <p:spPr>
            <a:xfrm>
              <a:off x="2821816" y="1506536"/>
              <a:ext cx="158262" cy="145245"/>
            </a:xfrm>
            <a:prstGeom prst="ellipse">
              <a:avLst/>
            </a:prstGeom>
            <a:solidFill>
              <a:srgbClr val="3D5B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2438400" y="4510715"/>
            <a:ext cx="692720" cy="145245"/>
            <a:chOff x="2287358" y="1506536"/>
            <a:chExt cx="692720" cy="145245"/>
          </a:xfrm>
        </p:grpSpPr>
        <p:cxnSp>
          <p:nvCxnSpPr>
            <p:cNvPr id="24" name="직선 연결선 23"/>
            <p:cNvCxnSpPr/>
            <p:nvPr/>
          </p:nvCxnSpPr>
          <p:spPr>
            <a:xfrm>
              <a:off x="2287358" y="1579159"/>
              <a:ext cx="605789" cy="0"/>
            </a:xfrm>
            <a:prstGeom prst="line">
              <a:avLst/>
            </a:prstGeom>
            <a:ln>
              <a:solidFill>
                <a:srgbClr val="3D5BF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타원 24"/>
            <p:cNvSpPr/>
            <p:nvPr/>
          </p:nvSpPr>
          <p:spPr>
            <a:xfrm>
              <a:off x="2821816" y="1506536"/>
              <a:ext cx="158262" cy="145245"/>
            </a:xfrm>
            <a:prstGeom prst="ellipse">
              <a:avLst/>
            </a:prstGeom>
            <a:solidFill>
              <a:srgbClr val="3D5B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212038132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F4324E0-D3B1-471E-921C-959468C8C64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415F40F1-9DD6-4D39-A8A1-E3506E4DBDC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  <a:alpha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" name="개체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76483621"/>
              </p:ext>
            </p:extLst>
          </p:nvPr>
        </p:nvGraphicFramePr>
        <p:xfrm>
          <a:off x="1" y="7224"/>
          <a:ext cx="12381650" cy="69474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6" name="Image" r:id="rId4" imgW="10793520" imgH="6057000" progId="Photoshop.Image.13">
                  <p:embed/>
                </p:oleObj>
              </mc:Choice>
              <mc:Fallback>
                <p:oleObj name="Image" r:id="rId4" imgW="10793520" imgH="605700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" y="7224"/>
                        <a:ext cx="12381650" cy="694749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9" name="그룹 8">
            <a:extLst>
              <a:ext uri="{FF2B5EF4-FFF2-40B4-BE49-F238E27FC236}">
                <a16:creationId xmlns:a16="http://schemas.microsoft.com/office/drawing/2014/main" id="{DD60206C-EBFC-4B9A-A3C4-119F1014E2DB}"/>
              </a:ext>
            </a:extLst>
          </p:cNvPr>
          <p:cNvGrpSpPr/>
          <p:nvPr/>
        </p:nvGrpSpPr>
        <p:grpSpPr>
          <a:xfrm>
            <a:off x="4569690" y="2579222"/>
            <a:ext cx="2321469" cy="1707868"/>
            <a:chOff x="4569690" y="2117558"/>
            <a:chExt cx="2321469" cy="1707868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93C29B0-E781-460E-AF5D-96AF31D3B38A}"/>
                </a:ext>
              </a:extLst>
            </p:cNvPr>
            <p:cNvSpPr txBox="1"/>
            <p:nvPr/>
          </p:nvSpPr>
          <p:spPr>
            <a:xfrm>
              <a:off x="4569690" y="2117558"/>
              <a:ext cx="2321469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5400" dirty="0">
                  <a:solidFill>
                    <a:schemeClr val="bg1"/>
                  </a:solidFill>
                  <a:latin typeface="+mn-ea"/>
                </a:rPr>
                <a:t>Part </a:t>
              </a:r>
              <a:r>
                <a:rPr lang="en-US" altLang="ko-KR" sz="5400" dirty="0" smtClean="0">
                  <a:solidFill>
                    <a:schemeClr val="bg1"/>
                  </a:solidFill>
                  <a:latin typeface="+mn-ea"/>
                </a:rPr>
                <a:t>3.</a:t>
              </a:r>
              <a:endParaRPr lang="ko-KR" altLang="en-US" sz="5400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A8819A3-E3ED-4F7F-8934-E429EA710645}"/>
                </a:ext>
              </a:extLst>
            </p:cNvPr>
            <p:cNvSpPr txBox="1"/>
            <p:nvPr/>
          </p:nvSpPr>
          <p:spPr>
            <a:xfrm>
              <a:off x="4843002" y="3117540"/>
              <a:ext cx="163698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spc="-300" dirty="0" smtClean="0">
                  <a:solidFill>
                    <a:schemeClr val="bg1"/>
                  </a:solidFill>
                  <a:latin typeface="+mn-ea"/>
                </a:rPr>
                <a:t>DB</a:t>
              </a:r>
              <a:r>
                <a:rPr lang="ko-KR" altLang="en-US" sz="4000" spc="-300" dirty="0" smtClean="0">
                  <a:solidFill>
                    <a:schemeClr val="bg1"/>
                  </a:solidFill>
                  <a:latin typeface="+mn-ea"/>
                </a:rPr>
                <a:t>구성</a:t>
              </a:r>
              <a:endParaRPr lang="ko-KR" altLang="en-US" sz="4000" spc="-300" dirty="0">
                <a:solidFill>
                  <a:schemeClr val="bg1"/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69679966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Busines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D9401"/>
      </a:accent1>
      <a:accent2>
        <a:srgbClr val="595347"/>
      </a:accent2>
      <a:accent3>
        <a:srgbClr val="D9D8D5"/>
      </a:accent3>
      <a:accent4>
        <a:srgbClr val="B48B61"/>
      </a:accent4>
      <a:accent5>
        <a:srgbClr val="6F7071"/>
      </a:accent5>
      <a:accent6>
        <a:srgbClr val="CD8B2E"/>
      </a:accent6>
      <a:hlink>
        <a:srgbClr val="3F3F3F"/>
      </a:hlink>
      <a:folHlink>
        <a:srgbClr val="3F3F3F"/>
      </a:folHlink>
    </a:clrScheme>
    <a:fontScheme name="G마켓 산스 TTF Bold">
      <a:majorFont>
        <a:latin typeface="G마켓 산스 TTF Bold"/>
        <a:ea typeface="나눔스퀘어 Bold"/>
        <a:cs typeface=""/>
      </a:majorFont>
      <a:minorFont>
        <a:latin typeface="G마켓 산스 TTF Light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870</TotalTime>
  <Words>486</Words>
  <Application>Microsoft Office PowerPoint</Application>
  <PresentationFormat>와이드스크린</PresentationFormat>
  <Paragraphs>170</Paragraphs>
  <Slides>41</Slides>
  <Notes>1</Notes>
  <HiddenSlides>0</HiddenSlides>
  <MMClips>0</MMClips>
  <ScaleCrop>false</ScaleCrop>
  <HeadingPairs>
    <vt:vector size="8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2</vt:i4>
      </vt:variant>
      <vt:variant>
        <vt:lpstr>슬라이드 제목</vt:lpstr>
      </vt:variant>
      <vt:variant>
        <vt:i4>41</vt:i4>
      </vt:variant>
    </vt:vector>
  </HeadingPairs>
  <TitlesOfParts>
    <vt:vector size="51" baseType="lpstr">
      <vt:lpstr>G마켓 산스 TTF Bold</vt:lpstr>
      <vt:lpstr>G마켓 산스 TTF Light</vt:lpstr>
      <vt:lpstr>나눔바른고딕</vt:lpstr>
      <vt:lpstr>나눔스퀘어 Bold</vt:lpstr>
      <vt:lpstr>나눔스퀘어 Light</vt:lpstr>
      <vt:lpstr>맑은 고딕</vt:lpstr>
      <vt:lpstr>Arial</vt:lpstr>
      <vt:lpstr>Office 테마</vt:lpstr>
      <vt:lpstr>Image</vt:lpstr>
      <vt:lpstr>Adobe Photoshop Image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EZEN</cp:lastModifiedBy>
  <cp:revision>108</cp:revision>
  <dcterms:created xsi:type="dcterms:W3CDTF">2020-07-12T23:40:59Z</dcterms:created>
  <dcterms:modified xsi:type="dcterms:W3CDTF">2022-10-27T11:10:08Z</dcterms:modified>
</cp:coreProperties>
</file>